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9" r:id="rId4"/>
    <p:sldId id="265" r:id="rId5"/>
    <p:sldId id="266" r:id="rId6"/>
    <p:sldId id="267" r:id="rId7"/>
    <p:sldId id="268" r:id="rId8"/>
    <p:sldId id="269" r:id="rId9"/>
    <p:sldId id="270" r:id="rId10"/>
    <p:sldId id="271" r:id="rId11"/>
    <p:sldId id="273" r:id="rId12"/>
    <p:sldId id="275" r:id="rId13"/>
    <p:sldId id="276" r:id="rId14"/>
    <p:sldId id="279" r:id="rId15"/>
    <p:sldId id="280" r:id="rId16"/>
    <p:sldId id="281" r:id="rId17"/>
    <p:sldId id="283" r:id="rId18"/>
    <p:sldId id="285" r:id="rId19"/>
    <p:sldId id="287" r:id="rId20"/>
    <p:sldId id="289" r:id="rId21"/>
    <p:sldId id="290" r:id="rId22"/>
    <p:sldId id="291" r:id="rId23"/>
    <p:sldId id="292" r:id="rId24"/>
    <p:sldId id="293" r:id="rId25"/>
    <p:sldId id="294" r:id="rId26"/>
    <p:sldId id="295" r:id="rId27"/>
    <p:sldId id="296" r:id="rId28"/>
    <p:sldId id="298" r:id="rId29"/>
    <p:sldId id="300" r:id="rId30"/>
    <p:sldId id="301" r:id="rId31"/>
    <p:sldId id="302" r:id="rId32"/>
    <p:sldId id="303" r:id="rId33"/>
    <p:sldId id="304" r:id="rId34"/>
    <p:sldId id="305" r:id="rId35"/>
    <p:sldId id="306" r:id="rId36"/>
    <p:sldId id="307" r:id="rId37"/>
    <p:sldId id="309" r:id="rId38"/>
    <p:sldId id="310" r:id="rId39"/>
    <p:sldId id="311" r:id="rId40"/>
    <p:sldId id="498" r:id="rId41"/>
    <p:sldId id="312" r:id="rId42"/>
    <p:sldId id="314" r:id="rId43"/>
    <p:sldId id="316" r:id="rId44"/>
    <p:sldId id="317" r:id="rId45"/>
    <p:sldId id="318" r:id="rId46"/>
    <p:sldId id="319" r:id="rId47"/>
    <p:sldId id="323" r:id="rId48"/>
    <p:sldId id="324" r:id="rId49"/>
    <p:sldId id="325"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6" r:id="rId69"/>
    <p:sldId id="347" r:id="rId70"/>
    <p:sldId id="348" r:id="rId71"/>
    <p:sldId id="349" r:id="rId72"/>
    <p:sldId id="350" r:id="rId73"/>
    <p:sldId id="351" r:id="rId74"/>
    <p:sldId id="352" r:id="rId75"/>
    <p:sldId id="353" r:id="rId76"/>
    <p:sldId id="354" r:id="rId77"/>
    <p:sldId id="355" r:id="rId78"/>
    <p:sldId id="356" r:id="rId79"/>
    <p:sldId id="357" r:id="rId80"/>
    <p:sldId id="358" r:id="rId81"/>
    <p:sldId id="359" r:id="rId82"/>
    <p:sldId id="360" r:id="rId83"/>
    <p:sldId id="361" r:id="rId84"/>
    <p:sldId id="362" r:id="rId85"/>
    <p:sldId id="363" r:id="rId86"/>
    <p:sldId id="364" r:id="rId87"/>
    <p:sldId id="365" r:id="rId88"/>
    <p:sldId id="366" r:id="rId89"/>
    <p:sldId id="367" r:id="rId90"/>
    <p:sldId id="368" r:id="rId91"/>
    <p:sldId id="369" r:id="rId92"/>
    <p:sldId id="370" r:id="rId93"/>
    <p:sldId id="257" r:id="rId94"/>
    <p:sldId id="420" r:id="rId95"/>
    <p:sldId id="421" r:id="rId96"/>
    <p:sldId id="422" r:id="rId97"/>
    <p:sldId id="423" r:id="rId98"/>
    <p:sldId id="424" r:id="rId99"/>
    <p:sldId id="425" r:id="rId100"/>
    <p:sldId id="426" r:id="rId101"/>
    <p:sldId id="427" r:id="rId102"/>
    <p:sldId id="428" r:id="rId103"/>
    <p:sldId id="429" r:id="rId104"/>
    <p:sldId id="430" r:id="rId105"/>
    <p:sldId id="431" r:id="rId106"/>
    <p:sldId id="432" r:id="rId107"/>
    <p:sldId id="433" r:id="rId108"/>
    <p:sldId id="434" r:id="rId109"/>
    <p:sldId id="435" r:id="rId110"/>
    <p:sldId id="436" r:id="rId111"/>
    <p:sldId id="437" r:id="rId112"/>
    <p:sldId id="438" r:id="rId113"/>
    <p:sldId id="274" r:id="rId114"/>
    <p:sldId id="439" r:id="rId115"/>
    <p:sldId id="440" r:id="rId116"/>
    <p:sldId id="441" r:id="rId117"/>
    <p:sldId id="442" r:id="rId118"/>
    <p:sldId id="443" r:id="rId119"/>
    <p:sldId id="444" r:id="rId120"/>
    <p:sldId id="445" r:id="rId121"/>
    <p:sldId id="446" r:id="rId122"/>
    <p:sldId id="447" r:id="rId123"/>
    <p:sldId id="448" r:id="rId124"/>
    <p:sldId id="313" r:id="rId125"/>
    <p:sldId id="449" r:id="rId126"/>
    <p:sldId id="315" r:id="rId127"/>
    <p:sldId id="450" r:id="rId128"/>
    <p:sldId id="451" r:id="rId129"/>
    <p:sldId id="452" r:id="rId130"/>
    <p:sldId id="453" r:id="rId131"/>
    <p:sldId id="454" r:id="rId132"/>
    <p:sldId id="455" r:id="rId133"/>
    <p:sldId id="456" r:id="rId134"/>
    <p:sldId id="457" r:id="rId135"/>
    <p:sldId id="320" r:id="rId136"/>
    <p:sldId id="458" r:id="rId137"/>
    <p:sldId id="297" r:id="rId138"/>
    <p:sldId id="321" r:id="rId139"/>
    <p:sldId id="459" r:id="rId140"/>
    <p:sldId id="460" r:id="rId141"/>
    <p:sldId id="322" r:id="rId142"/>
    <p:sldId id="461" r:id="rId143"/>
    <p:sldId id="299" r:id="rId144"/>
    <p:sldId id="462" r:id="rId145"/>
    <p:sldId id="463" r:id="rId146"/>
    <p:sldId id="308" r:id="rId147"/>
    <p:sldId id="464" r:id="rId148"/>
    <p:sldId id="465" r:id="rId149"/>
    <p:sldId id="466" r:id="rId150"/>
    <p:sldId id="467" r:id="rId151"/>
    <p:sldId id="468" r:id="rId152"/>
    <p:sldId id="469" r:id="rId153"/>
    <p:sldId id="470" r:id="rId154"/>
    <p:sldId id="471" r:id="rId155"/>
    <p:sldId id="472" r:id="rId156"/>
    <p:sldId id="473" r:id="rId157"/>
    <p:sldId id="474" r:id="rId158"/>
    <p:sldId id="475" r:id="rId159"/>
    <p:sldId id="476" r:id="rId160"/>
    <p:sldId id="477" r:id="rId161"/>
    <p:sldId id="479" r:id="rId162"/>
    <p:sldId id="480" r:id="rId163"/>
    <p:sldId id="481" r:id="rId164"/>
    <p:sldId id="482" r:id="rId165"/>
    <p:sldId id="483" r:id="rId166"/>
    <p:sldId id="484" r:id="rId167"/>
    <p:sldId id="485" r:id="rId168"/>
    <p:sldId id="486" r:id="rId169"/>
    <p:sldId id="487" r:id="rId170"/>
    <p:sldId id="488" r:id="rId171"/>
    <p:sldId id="489" r:id="rId172"/>
    <p:sldId id="490" r:id="rId173"/>
    <p:sldId id="345" r:id="rId174"/>
    <p:sldId id="373" r:id="rId175"/>
    <p:sldId id="491" r:id="rId176"/>
    <p:sldId id="492" r:id="rId177"/>
    <p:sldId id="371" r:id="rId178"/>
    <p:sldId id="372" r:id="rId179"/>
    <p:sldId id="374" r:id="rId180"/>
    <p:sldId id="375" r:id="rId181"/>
    <p:sldId id="376" r:id="rId182"/>
    <p:sldId id="377" r:id="rId183"/>
    <p:sldId id="378" r:id="rId184"/>
    <p:sldId id="379" r:id="rId185"/>
    <p:sldId id="380" r:id="rId186"/>
    <p:sldId id="381" r:id="rId187"/>
    <p:sldId id="382" r:id="rId188"/>
    <p:sldId id="383" r:id="rId189"/>
    <p:sldId id="384" r:id="rId190"/>
    <p:sldId id="385" r:id="rId191"/>
    <p:sldId id="386" r:id="rId192"/>
    <p:sldId id="387" r:id="rId193"/>
    <p:sldId id="388" r:id="rId194"/>
    <p:sldId id="389" r:id="rId195"/>
    <p:sldId id="390" r:id="rId196"/>
    <p:sldId id="391" r:id="rId197"/>
    <p:sldId id="392" r:id="rId198"/>
    <p:sldId id="393" r:id="rId199"/>
    <p:sldId id="394" r:id="rId200"/>
    <p:sldId id="395" r:id="rId201"/>
    <p:sldId id="396" r:id="rId202"/>
    <p:sldId id="397" r:id="rId203"/>
    <p:sldId id="398" r:id="rId204"/>
    <p:sldId id="399" r:id="rId205"/>
    <p:sldId id="400" r:id="rId206"/>
    <p:sldId id="401" r:id="rId207"/>
    <p:sldId id="402" r:id="rId208"/>
    <p:sldId id="403" r:id="rId209"/>
    <p:sldId id="404" r:id="rId210"/>
    <p:sldId id="405" r:id="rId211"/>
    <p:sldId id="406" r:id="rId212"/>
    <p:sldId id="407" r:id="rId213"/>
    <p:sldId id="408" r:id="rId214"/>
    <p:sldId id="409" r:id="rId215"/>
    <p:sldId id="410" r:id="rId216"/>
    <p:sldId id="411" r:id="rId217"/>
    <p:sldId id="412" r:id="rId218"/>
    <p:sldId id="493" r:id="rId219"/>
    <p:sldId id="494" r:id="rId220"/>
    <p:sldId id="495" r:id="rId221"/>
    <p:sldId id="496" r:id="rId222"/>
    <p:sldId id="413" r:id="rId223"/>
    <p:sldId id="414" r:id="rId224"/>
    <p:sldId id="415" r:id="rId225"/>
    <p:sldId id="416" r:id="rId226"/>
    <p:sldId id="497" r:id="rId227"/>
    <p:sldId id="417" r:id="rId228"/>
    <p:sldId id="418" r:id="rId229"/>
    <p:sldId id="419" r:id="rId2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2EAA80-E65C-4BE4-A51A-56FBE8C5557F}" v="69" dt="2020-12-04T13:30:09.7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9" autoAdjust="0"/>
    <p:restoredTop sz="94648"/>
  </p:normalViewPr>
  <p:slideViewPr>
    <p:cSldViewPr>
      <p:cViewPr varScale="1">
        <p:scale>
          <a:sx n="74" d="100"/>
          <a:sy n="74" d="100"/>
        </p:scale>
        <p:origin x="107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microsoft.com/office/2016/11/relationships/changesInfo" Target="changesInfos/changesInfo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microsoft.com/office/2015/10/relationships/revisionInfo" Target="revisionInfo.xml"/><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âm Tấn Tài" userId="bb2bdcfb-9f29-4717-a4f5-22e70e3aff21" providerId="ADAL" clId="{DECD88D9-9A5B-B248-A935-CF0A85F0F0EA}"/>
    <pc:docChg chg="modSld">
      <pc:chgData name="Lâm Tấn Tài" userId="bb2bdcfb-9f29-4717-a4f5-22e70e3aff21" providerId="ADAL" clId="{DECD88D9-9A5B-B248-A935-CF0A85F0F0EA}" dt="2020-12-04T13:41:37.909" v="89" actId="14100"/>
      <pc:docMkLst>
        <pc:docMk/>
      </pc:docMkLst>
      <pc:sldChg chg="modSp mod">
        <pc:chgData name="Lâm Tấn Tài" userId="bb2bdcfb-9f29-4717-a4f5-22e70e3aff21" providerId="ADAL" clId="{DECD88D9-9A5B-B248-A935-CF0A85F0F0EA}" dt="2020-12-04T13:39:17.724" v="50" actId="1076"/>
        <pc:sldMkLst>
          <pc:docMk/>
          <pc:sldMk cId="3925688576" sldId="299"/>
        </pc:sldMkLst>
        <pc:picChg chg="mod">
          <ac:chgData name="Lâm Tấn Tài" userId="bb2bdcfb-9f29-4717-a4f5-22e70e3aff21" providerId="ADAL" clId="{DECD88D9-9A5B-B248-A935-CF0A85F0F0EA}" dt="2020-12-04T13:39:17.724" v="50" actId="1076"/>
          <ac:picMkLst>
            <pc:docMk/>
            <pc:sldMk cId="3925688576" sldId="299"/>
            <ac:picMk id="5" creationId="{5E6ADCF4-5B6C-40BF-A19B-09022F45C36E}"/>
          </ac:picMkLst>
        </pc:picChg>
      </pc:sldChg>
      <pc:sldChg chg="modSp mod">
        <pc:chgData name="Lâm Tấn Tài" userId="bb2bdcfb-9f29-4717-a4f5-22e70e3aff21" providerId="ADAL" clId="{DECD88D9-9A5B-B248-A935-CF0A85F0F0EA}" dt="2020-12-04T13:37:51.679" v="30" actId="1076"/>
        <pc:sldMkLst>
          <pc:docMk/>
          <pc:sldMk cId="102520951" sldId="345"/>
        </pc:sldMkLst>
        <pc:picChg chg="mod">
          <ac:chgData name="Lâm Tấn Tài" userId="bb2bdcfb-9f29-4717-a4f5-22e70e3aff21" providerId="ADAL" clId="{DECD88D9-9A5B-B248-A935-CF0A85F0F0EA}" dt="2020-12-04T13:37:51.679" v="30" actId="1076"/>
          <ac:picMkLst>
            <pc:docMk/>
            <pc:sldMk cId="102520951" sldId="345"/>
            <ac:picMk id="5" creationId="{BE7A56ED-D21E-4B94-8A41-396C8401AEDB}"/>
          </ac:picMkLst>
        </pc:picChg>
      </pc:sldChg>
      <pc:sldChg chg="modSp mod">
        <pc:chgData name="Lâm Tấn Tài" userId="bb2bdcfb-9f29-4717-a4f5-22e70e3aff21" providerId="ADAL" clId="{DECD88D9-9A5B-B248-A935-CF0A85F0F0EA}" dt="2020-12-04T13:41:37.909" v="89" actId="14100"/>
        <pc:sldMkLst>
          <pc:docMk/>
          <pc:sldMk cId="383902654" sldId="426"/>
        </pc:sldMkLst>
        <pc:picChg chg="mod">
          <ac:chgData name="Lâm Tấn Tài" userId="bb2bdcfb-9f29-4717-a4f5-22e70e3aff21" providerId="ADAL" clId="{DECD88D9-9A5B-B248-A935-CF0A85F0F0EA}" dt="2020-12-04T13:41:37.909" v="89" actId="14100"/>
          <ac:picMkLst>
            <pc:docMk/>
            <pc:sldMk cId="383902654" sldId="426"/>
            <ac:picMk id="5" creationId="{EC9E0802-A8D3-45A3-A318-5B56ABAA9CEA}"/>
          </ac:picMkLst>
        </pc:picChg>
      </pc:sldChg>
      <pc:sldChg chg="modSp mod">
        <pc:chgData name="Lâm Tấn Tài" userId="bb2bdcfb-9f29-4717-a4f5-22e70e3aff21" providerId="ADAL" clId="{DECD88D9-9A5B-B248-A935-CF0A85F0F0EA}" dt="2020-12-04T13:41:31.992" v="88" actId="1076"/>
        <pc:sldMkLst>
          <pc:docMk/>
          <pc:sldMk cId="4220186796" sldId="429"/>
        </pc:sldMkLst>
        <pc:picChg chg="mod">
          <ac:chgData name="Lâm Tấn Tài" userId="bb2bdcfb-9f29-4717-a4f5-22e70e3aff21" providerId="ADAL" clId="{DECD88D9-9A5B-B248-A935-CF0A85F0F0EA}" dt="2020-12-04T13:41:31.992" v="88" actId="1076"/>
          <ac:picMkLst>
            <pc:docMk/>
            <pc:sldMk cId="4220186796" sldId="429"/>
            <ac:picMk id="5" creationId="{81950A3C-A023-40A7-8BEF-C2B97F957FB6}"/>
          </ac:picMkLst>
        </pc:picChg>
      </pc:sldChg>
      <pc:sldChg chg="modSp mod">
        <pc:chgData name="Lâm Tấn Tài" userId="bb2bdcfb-9f29-4717-a4f5-22e70e3aff21" providerId="ADAL" clId="{DECD88D9-9A5B-B248-A935-CF0A85F0F0EA}" dt="2020-12-04T13:41:19.880" v="85" actId="14100"/>
        <pc:sldMkLst>
          <pc:docMk/>
          <pc:sldMk cId="576952983" sldId="433"/>
        </pc:sldMkLst>
        <pc:picChg chg="mod">
          <ac:chgData name="Lâm Tấn Tài" userId="bb2bdcfb-9f29-4717-a4f5-22e70e3aff21" providerId="ADAL" clId="{DECD88D9-9A5B-B248-A935-CF0A85F0F0EA}" dt="2020-12-04T13:41:19.880" v="85" actId="14100"/>
          <ac:picMkLst>
            <pc:docMk/>
            <pc:sldMk cId="576952983" sldId="433"/>
            <ac:picMk id="5" creationId="{EAACA4DE-BFD6-4CD0-8172-AC027801E538}"/>
          </ac:picMkLst>
        </pc:picChg>
      </pc:sldChg>
      <pc:sldChg chg="modSp mod">
        <pc:chgData name="Lâm Tấn Tài" userId="bb2bdcfb-9f29-4717-a4f5-22e70e3aff21" providerId="ADAL" clId="{DECD88D9-9A5B-B248-A935-CF0A85F0F0EA}" dt="2020-12-04T13:41:05.803" v="82" actId="14100"/>
        <pc:sldMkLst>
          <pc:docMk/>
          <pc:sldMk cId="1347124771" sldId="438"/>
        </pc:sldMkLst>
        <pc:picChg chg="mod">
          <ac:chgData name="Lâm Tấn Tài" userId="bb2bdcfb-9f29-4717-a4f5-22e70e3aff21" providerId="ADAL" clId="{DECD88D9-9A5B-B248-A935-CF0A85F0F0EA}" dt="2020-12-04T13:41:05.803" v="82" actId="14100"/>
          <ac:picMkLst>
            <pc:docMk/>
            <pc:sldMk cId="1347124771" sldId="438"/>
            <ac:picMk id="5" creationId="{55832380-8B05-4A8E-B96D-D58E638F6A2C}"/>
          </ac:picMkLst>
        </pc:picChg>
      </pc:sldChg>
      <pc:sldChg chg="modSp mod">
        <pc:chgData name="Lâm Tấn Tài" userId="bb2bdcfb-9f29-4717-a4f5-22e70e3aff21" providerId="ADAL" clId="{DECD88D9-9A5B-B248-A935-CF0A85F0F0EA}" dt="2020-12-04T13:40:49.703" v="78" actId="14100"/>
        <pc:sldMkLst>
          <pc:docMk/>
          <pc:sldMk cId="2826766279" sldId="441"/>
        </pc:sldMkLst>
        <pc:picChg chg="mod">
          <ac:chgData name="Lâm Tấn Tài" userId="bb2bdcfb-9f29-4717-a4f5-22e70e3aff21" providerId="ADAL" clId="{DECD88D9-9A5B-B248-A935-CF0A85F0F0EA}" dt="2020-12-04T13:40:49.703" v="78" actId="14100"/>
          <ac:picMkLst>
            <pc:docMk/>
            <pc:sldMk cId="2826766279" sldId="441"/>
            <ac:picMk id="5" creationId="{2BD5B8BF-1971-4C26-8212-C9B6434BA553}"/>
          </ac:picMkLst>
        </pc:picChg>
      </pc:sldChg>
      <pc:sldChg chg="modSp mod">
        <pc:chgData name="Lâm Tấn Tài" userId="bb2bdcfb-9f29-4717-a4f5-22e70e3aff21" providerId="ADAL" clId="{DECD88D9-9A5B-B248-A935-CF0A85F0F0EA}" dt="2020-12-04T13:40:37.170" v="74" actId="14100"/>
        <pc:sldMkLst>
          <pc:docMk/>
          <pc:sldMk cId="2996984808" sldId="444"/>
        </pc:sldMkLst>
        <pc:picChg chg="mod">
          <ac:chgData name="Lâm Tấn Tài" userId="bb2bdcfb-9f29-4717-a4f5-22e70e3aff21" providerId="ADAL" clId="{DECD88D9-9A5B-B248-A935-CF0A85F0F0EA}" dt="2020-12-04T13:40:37.170" v="74" actId="14100"/>
          <ac:picMkLst>
            <pc:docMk/>
            <pc:sldMk cId="2996984808" sldId="444"/>
            <ac:picMk id="5" creationId="{40610A7D-7C37-4126-893B-42E64EDFF445}"/>
          </ac:picMkLst>
        </pc:picChg>
      </pc:sldChg>
      <pc:sldChg chg="modSp mod">
        <pc:chgData name="Lâm Tấn Tài" userId="bb2bdcfb-9f29-4717-a4f5-22e70e3aff21" providerId="ADAL" clId="{DECD88D9-9A5B-B248-A935-CF0A85F0F0EA}" dt="2020-12-04T13:40:19.423" v="68" actId="1076"/>
        <pc:sldMkLst>
          <pc:docMk/>
          <pc:sldMk cId="3135181458" sldId="449"/>
        </pc:sldMkLst>
        <pc:picChg chg="mod">
          <ac:chgData name="Lâm Tấn Tài" userId="bb2bdcfb-9f29-4717-a4f5-22e70e3aff21" providerId="ADAL" clId="{DECD88D9-9A5B-B248-A935-CF0A85F0F0EA}" dt="2020-12-04T13:40:19.423" v="68" actId="1076"/>
          <ac:picMkLst>
            <pc:docMk/>
            <pc:sldMk cId="3135181458" sldId="449"/>
            <ac:picMk id="5" creationId="{7C2158B9-4972-455A-B186-EE9D0F3ED097}"/>
          </ac:picMkLst>
        </pc:picChg>
      </pc:sldChg>
      <pc:sldChg chg="modSp mod">
        <pc:chgData name="Lâm Tấn Tài" userId="bb2bdcfb-9f29-4717-a4f5-22e70e3aff21" providerId="ADAL" clId="{DECD88D9-9A5B-B248-A935-CF0A85F0F0EA}" dt="2020-12-04T13:40:11.196" v="65" actId="1076"/>
        <pc:sldMkLst>
          <pc:docMk/>
          <pc:sldMk cId="3323274605" sldId="450"/>
        </pc:sldMkLst>
        <pc:picChg chg="mod">
          <ac:chgData name="Lâm Tấn Tài" userId="bb2bdcfb-9f29-4717-a4f5-22e70e3aff21" providerId="ADAL" clId="{DECD88D9-9A5B-B248-A935-CF0A85F0F0EA}" dt="2020-12-04T13:40:11.196" v="65" actId="1076"/>
          <ac:picMkLst>
            <pc:docMk/>
            <pc:sldMk cId="3323274605" sldId="450"/>
            <ac:picMk id="5" creationId="{B8A10759-D5DD-4C37-8D67-4B030B5409B7}"/>
          </ac:picMkLst>
        </pc:picChg>
      </pc:sldChg>
      <pc:sldChg chg="modSp mod">
        <pc:chgData name="Lâm Tấn Tài" userId="bb2bdcfb-9f29-4717-a4f5-22e70e3aff21" providerId="ADAL" clId="{DECD88D9-9A5B-B248-A935-CF0A85F0F0EA}" dt="2020-12-04T13:40:02.183" v="62" actId="1076"/>
        <pc:sldMkLst>
          <pc:docMk/>
          <pc:sldMk cId="840535402" sldId="453"/>
        </pc:sldMkLst>
        <pc:picChg chg="mod">
          <ac:chgData name="Lâm Tấn Tài" userId="bb2bdcfb-9f29-4717-a4f5-22e70e3aff21" providerId="ADAL" clId="{DECD88D9-9A5B-B248-A935-CF0A85F0F0EA}" dt="2020-12-04T13:40:02.183" v="62" actId="1076"/>
          <ac:picMkLst>
            <pc:docMk/>
            <pc:sldMk cId="840535402" sldId="453"/>
            <ac:picMk id="5" creationId="{7DAD209B-B00E-4624-A5BE-1373B59225BD}"/>
          </ac:picMkLst>
        </pc:picChg>
      </pc:sldChg>
      <pc:sldChg chg="modSp mod">
        <pc:chgData name="Lâm Tấn Tài" userId="bb2bdcfb-9f29-4717-a4f5-22e70e3aff21" providerId="ADAL" clId="{DECD88D9-9A5B-B248-A935-CF0A85F0F0EA}" dt="2020-12-04T13:39:41.514" v="58" actId="14100"/>
        <pc:sldMkLst>
          <pc:docMk/>
          <pc:sldMk cId="2453258908" sldId="459"/>
        </pc:sldMkLst>
        <pc:picChg chg="mod">
          <ac:chgData name="Lâm Tấn Tài" userId="bb2bdcfb-9f29-4717-a4f5-22e70e3aff21" providerId="ADAL" clId="{DECD88D9-9A5B-B248-A935-CF0A85F0F0EA}" dt="2020-12-04T13:39:41.514" v="58" actId="14100"/>
          <ac:picMkLst>
            <pc:docMk/>
            <pc:sldMk cId="2453258908" sldId="459"/>
            <ac:picMk id="5" creationId="{34B6FF90-21EC-411F-8DF9-4CEC6BFFA576}"/>
          </ac:picMkLst>
        </pc:picChg>
      </pc:sldChg>
      <pc:sldChg chg="modSp mod">
        <pc:chgData name="Lâm Tấn Tài" userId="bb2bdcfb-9f29-4717-a4f5-22e70e3aff21" providerId="ADAL" clId="{DECD88D9-9A5B-B248-A935-CF0A85F0F0EA}" dt="2020-12-04T13:39:27.689" v="54" actId="1076"/>
        <pc:sldMkLst>
          <pc:docMk/>
          <pc:sldMk cId="2382089111" sldId="461"/>
        </pc:sldMkLst>
        <pc:picChg chg="mod">
          <ac:chgData name="Lâm Tấn Tài" userId="bb2bdcfb-9f29-4717-a4f5-22e70e3aff21" providerId="ADAL" clId="{DECD88D9-9A5B-B248-A935-CF0A85F0F0EA}" dt="2020-12-04T13:39:27.689" v="54" actId="1076"/>
          <ac:picMkLst>
            <pc:docMk/>
            <pc:sldMk cId="2382089111" sldId="461"/>
            <ac:picMk id="5" creationId="{7506CA1D-B4A6-4567-90C1-F76AE7B849DC}"/>
          </ac:picMkLst>
        </pc:picChg>
      </pc:sldChg>
      <pc:sldChg chg="modSp mod">
        <pc:chgData name="Lâm Tấn Tài" userId="bb2bdcfb-9f29-4717-a4f5-22e70e3aff21" providerId="ADAL" clId="{DECD88D9-9A5B-B248-A935-CF0A85F0F0EA}" dt="2020-12-04T13:39:05.911" v="47" actId="1076"/>
        <pc:sldMkLst>
          <pc:docMk/>
          <pc:sldMk cId="355031112" sldId="463"/>
        </pc:sldMkLst>
        <pc:picChg chg="mod">
          <ac:chgData name="Lâm Tấn Tài" userId="bb2bdcfb-9f29-4717-a4f5-22e70e3aff21" providerId="ADAL" clId="{DECD88D9-9A5B-B248-A935-CF0A85F0F0EA}" dt="2020-12-04T13:39:05.911" v="47" actId="1076"/>
          <ac:picMkLst>
            <pc:docMk/>
            <pc:sldMk cId="355031112" sldId="463"/>
            <ac:picMk id="7" creationId="{31499B3B-EE3F-41DC-925B-6E5BD05E952A}"/>
          </ac:picMkLst>
        </pc:picChg>
      </pc:sldChg>
      <pc:sldChg chg="modSp mod">
        <pc:chgData name="Lâm Tấn Tài" userId="bb2bdcfb-9f29-4717-a4f5-22e70e3aff21" providerId="ADAL" clId="{DECD88D9-9A5B-B248-A935-CF0A85F0F0EA}" dt="2020-12-04T13:38:54.459" v="44" actId="14100"/>
        <pc:sldMkLst>
          <pc:docMk/>
          <pc:sldMk cId="248150704" sldId="466"/>
        </pc:sldMkLst>
        <pc:picChg chg="mod">
          <ac:chgData name="Lâm Tấn Tài" userId="bb2bdcfb-9f29-4717-a4f5-22e70e3aff21" providerId="ADAL" clId="{DECD88D9-9A5B-B248-A935-CF0A85F0F0EA}" dt="2020-12-04T13:38:54.459" v="44" actId="14100"/>
          <ac:picMkLst>
            <pc:docMk/>
            <pc:sldMk cId="248150704" sldId="466"/>
            <ac:picMk id="5" creationId="{BC7E24F0-A4A6-4E01-86D9-0C2641CC930E}"/>
          </ac:picMkLst>
        </pc:picChg>
      </pc:sldChg>
      <pc:sldChg chg="modSp mod">
        <pc:chgData name="Lâm Tấn Tài" userId="bb2bdcfb-9f29-4717-a4f5-22e70e3aff21" providerId="ADAL" clId="{DECD88D9-9A5B-B248-A935-CF0A85F0F0EA}" dt="2020-12-04T13:38:48.632" v="43" actId="1076"/>
        <pc:sldMkLst>
          <pc:docMk/>
          <pc:sldMk cId="1914832488" sldId="467"/>
        </pc:sldMkLst>
        <pc:picChg chg="mod">
          <ac:chgData name="Lâm Tấn Tài" userId="bb2bdcfb-9f29-4717-a4f5-22e70e3aff21" providerId="ADAL" clId="{DECD88D9-9A5B-B248-A935-CF0A85F0F0EA}" dt="2020-12-04T13:38:48.632" v="43" actId="1076"/>
          <ac:picMkLst>
            <pc:docMk/>
            <pc:sldMk cId="1914832488" sldId="467"/>
            <ac:picMk id="5" creationId="{530FCEC0-64DC-414B-8928-8BC5D1DC04EA}"/>
          </ac:picMkLst>
        </pc:picChg>
      </pc:sldChg>
      <pc:sldChg chg="modSp mod">
        <pc:chgData name="Lâm Tấn Tài" userId="bb2bdcfb-9f29-4717-a4f5-22e70e3aff21" providerId="ADAL" clId="{DECD88D9-9A5B-B248-A935-CF0A85F0F0EA}" dt="2020-12-04T13:38:39.033" v="40" actId="1076"/>
        <pc:sldMkLst>
          <pc:docMk/>
          <pc:sldMk cId="3525813693" sldId="469"/>
        </pc:sldMkLst>
        <pc:picChg chg="mod">
          <ac:chgData name="Lâm Tấn Tài" userId="bb2bdcfb-9f29-4717-a4f5-22e70e3aff21" providerId="ADAL" clId="{DECD88D9-9A5B-B248-A935-CF0A85F0F0EA}" dt="2020-12-04T13:38:39.033" v="40" actId="1076"/>
          <ac:picMkLst>
            <pc:docMk/>
            <pc:sldMk cId="3525813693" sldId="469"/>
            <ac:picMk id="5" creationId="{0A28F36E-F1C6-4715-86D4-38F030D45C79}"/>
          </ac:picMkLst>
        </pc:picChg>
      </pc:sldChg>
      <pc:sldChg chg="modSp mod">
        <pc:chgData name="Lâm Tấn Tài" userId="bb2bdcfb-9f29-4717-a4f5-22e70e3aff21" providerId="ADAL" clId="{DECD88D9-9A5B-B248-A935-CF0A85F0F0EA}" dt="2020-12-04T13:35:56.583" v="7" actId="1076"/>
        <pc:sldMkLst>
          <pc:docMk/>
          <pc:sldMk cId="3533478722" sldId="471"/>
        </pc:sldMkLst>
        <pc:picChg chg="mod">
          <ac:chgData name="Lâm Tấn Tài" userId="bb2bdcfb-9f29-4717-a4f5-22e70e3aff21" providerId="ADAL" clId="{DECD88D9-9A5B-B248-A935-CF0A85F0F0EA}" dt="2020-12-04T13:35:56.583" v="7" actId="1076"/>
          <ac:picMkLst>
            <pc:docMk/>
            <pc:sldMk cId="3533478722" sldId="471"/>
            <ac:picMk id="5" creationId="{650DAD1D-4993-443A-927B-E8F41C8BDF39}"/>
          </ac:picMkLst>
        </pc:picChg>
      </pc:sldChg>
      <pc:sldChg chg="modSp mod">
        <pc:chgData name="Lâm Tấn Tài" userId="bb2bdcfb-9f29-4717-a4f5-22e70e3aff21" providerId="ADAL" clId="{DECD88D9-9A5B-B248-A935-CF0A85F0F0EA}" dt="2020-12-04T13:38:28.655" v="37" actId="14100"/>
        <pc:sldMkLst>
          <pc:docMk/>
          <pc:sldMk cId="3163752813" sldId="474"/>
        </pc:sldMkLst>
        <pc:picChg chg="mod">
          <ac:chgData name="Lâm Tấn Tài" userId="bb2bdcfb-9f29-4717-a4f5-22e70e3aff21" providerId="ADAL" clId="{DECD88D9-9A5B-B248-A935-CF0A85F0F0EA}" dt="2020-12-04T13:38:28.655" v="37" actId="14100"/>
          <ac:picMkLst>
            <pc:docMk/>
            <pc:sldMk cId="3163752813" sldId="474"/>
            <ac:picMk id="5" creationId="{2003D4DC-98FC-474C-AC04-6E2355DA920B}"/>
          </ac:picMkLst>
        </pc:picChg>
      </pc:sldChg>
      <pc:sldChg chg="modSp mod">
        <pc:chgData name="Lâm Tấn Tài" userId="bb2bdcfb-9f29-4717-a4f5-22e70e3aff21" providerId="ADAL" clId="{DECD88D9-9A5B-B248-A935-CF0A85F0F0EA}" dt="2020-12-04T13:36:19.247" v="11" actId="1076"/>
        <pc:sldMkLst>
          <pc:docMk/>
          <pc:sldMk cId="840215140" sldId="479"/>
        </pc:sldMkLst>
        <pc:picChg chg="mod">
          <ac:chgData name="Lâm Tấn Tài" userId="bb2bdcfb-9f29-4717-a4f5-22e70e3aff21" providerId="ADAL" clId="{DECD88D9-9A5B-B248-A935-CF0A85F0F0EA}" dt="2020-12-04T13:36:19.247" v="11" actId="1076"/>
          <ac:picMkLst>
            <pc:docMk/>
            <pc:sldMk cId="840215140" sldId="479"/>
            <ac:picMk id="5" creationId="{2AD575D9-CE1D-4973-B3F4-5957A7D78E75}"/>
          </ac:picMkLst>
        </pc:picChg>
      </pc:sldChg>
      <pc:sldChg chg="modSp mod">
        <pc:chgData name="Lâm Tấn Tài" userId="bb2bdcfb-9f29-4717-a4f5-22e70e3aff21" providerId="ADAL" clId="{DECD88D9-9A5B-B248-A935-CF0A85F0F0EA}" dt="2020-12-04T13:36:34.757" v="14" actId="1076"/>
        <pc:sldMkLst>
          <pc:docMk/>
          <pc:sldMk cId="3477374170" sldId="481"/>
        </pc:sldMkLst>
        <pc:picChg chg="mod">
          <ac:chgData name="Lâm Tấn Tài" userId="bb2bdcfb-9f29-4717-a4f5-22e70e3aff21" providerId="ADAL" clId="{DECD88D9-9A5B-B248-A935-CF0A85F0F0EA}" dt="2020-12-04T13:36:34.757" v="14" actId="1076"/>
          <ac:picMkLst>
            <pc:docMk/>
            <pc:sldMk cId="3477374170" sldId="481"/>
            <ac:picMk id="5" creationId="{FDC42818-95FA-4E31-B849-C2CE341B87CF}"/>
          </ac:picMkLst>
        </pc:picChg>
      </pc:sldChg>
      <pc:sldChg chg="modSp mod">
        <pc:chgData name="Lâm Tấn Tài" userId="bb2bdcfb-9f29-4717-a4f5-22e70e3aff21" providerId="ADAL" clId="{DECD88D9-9A5B-B248-A935-CF0A85F0F0EA}" dt="2020-12-04T13:37:04.047" v="21" actId="1076"/>
        <pc:sldMkLst>
          <pc:docMk/>
          <pc:sldMk cId="3584724893" sldId="485"/>
        </pc:sldMkLst>
        <pc:picChg chg="mod">
          <ac:chgData name="Lâm Tấn Tài" userId="bb2bdcfb-9f29-4717-a4f5-22e70e3aff21" providerId="ADAL" clId="{DECD88D9-9A5B-B248-A935-CF0A85F0F0EA}" dt="2020-12-04T13:37:04.047" v="21" actId="1076"/>
          <ac:picMkLst>
            <pc:docMk/>
            <pc:sldMk cId="3584724893" sldId="485"/>
            <ac:picMk id="5" creationId="{E5AD3B0F-95D6-4207-87B1-B1998B897982}"/>
          </ac:picMkLst>
        </pc:picChg>
      </pc:sldChg>
      <pc:sldChg chg="modSp mod">
        <pc:chgData name="Lâm Tấn Tài" userId="bb2bdcfb-9f29-4717-a4f5-22e70e3aff21" providerId="ADAL" clId="{DECD88D9-9A5B-B248-A935-CF0A85F0F0EA}" dt="2020-12-04T13:37:15.094" v="23" actId="1076"/>
        <pc:sldMkLst>
          <pc:docMk/>
          <pc:sldMk cId="3068966256" sldId="486"/>
        </pc:sldMkLst>
        <pc:picChg chg="mod">
          <ac:chgData name="Lâm Tấn Tài" userId="bb2bdcfb-9f29-4717-a4f5-22e70e3aff21" providerId="ADAL" clId="{DECD88D9-9A5B-B248-A935-CF0A85F0F0EA}" dt="2020-12-04T13:37:15.094" v="23" actId="1076"/>
          <ac:picMkLst>
            <pc:docMk/>
            <pc:sldMk cId="3068966256" sldId="486"/>
            <ac:picMk id="5" creationId="{EAB8EF73-DEAD-4D36-8460-7D565D35054A}"/>
          </ac:picMkLst>
        </pc:picChg>
      </pc:sldChg>
      <pc:sldChg chg="modSp mod">
        <pc:chgData name="Lâm Tấn Tài" userId="bb2bdcfb-9f29-4717-a4f5-22e70e3aff21" providerId="ADAL" clId="{DECD88D9-9A5B-B248-A935-CF0A85F0F0EA}" dt="2020-12-04T13:37:29.530" v="26" actId="14100"/>
        <pc:sldMkLst>
          <pc:docMk/>
          <pc:sldMk cId="2484300804" sldId="487"/>
        </pc:sldMkLst>
        <pc:picChg chg="mod">
          <ac:chgData name="Lâm Tấn Tài" userId="bb2bdcfb-9f29-4717-a4f5-22e70e3aff21" providerId="ADAL" clId="{DECD88D9-9A5B-B248-A935-CF0A85F0F0EA}" dt="2020-12-04T13:37:29.530" v="26" actId="14100"/>
          <ac:picMkLst>
            <pc:docMk/>
            <pc:sldMk cId="2484300804" sldId="487"/>
            <ac:picMk id="4" creationId="{E60F0045-BF44-4602-BD10-FA006D6E8392}"/>
          </ac:picMkLst>
        </pc:picChg>
      </pc:sldChg>
      <pc:sldChg chg="modSp mod">
        <pc:chgData name="Lâm Tấn Tài" userId="bb2bdcfb-9f29-4717-a4f5-22e70e3aff21" providerId="ADAL" clId="{DECD88D9-9A5B-B248-A935-CF0A85F0F0EA}" dt="2020-12-04T13:38:00.222" v="32" actId="1076"/>
        <pc:sldMkLst>
          <pc:docMk/>
          <pc:sldMk cId="1547764852" sldId="491"/>
        </pc:sldMkLst>
        <pc:picChg chg="mod">
          <ac:chgData name="Lâm Tấn Tài" userId="bb2bdcfb-9f29-4717-a4f5-22e70e3aff21" providerId="ADAL" clId="{DECD88D9-9A5B-B248-A935-CF0A85F0F0EA}" dt="2020-12-04T13:38:00.222" v="32" actId="1076"/>
          <ac:picMkLst>
            <pc:docMk/>
            <pc:sldMk cId="1547764852" sldId="491"/>
            <ac:picMk id="5" creationId="{66D29ED0-BEB0-466F-BF98-20ECB5AD869D}"/>
          </ac:picMkLst>
        </pc:picChg>
      </pc:sldChg>
      <pc:sldChg chg="modSp mod">
        <pc:chgData name="Lâm Tấn Tài" userId="bb2bdcfb-9f29-4717-a4f5-22e70e3aff21" providerId="ADAL" clId="{DECD88D9-9A5B-B248-A935-CF0A85F0F0EA}" dt="2020-12-04T13:38:15.880" v="35" actId="1076"/>
        <pc:sldMkLst>
          <pc:docMk/>
          <pc:sldMk cId="523681830" sldId="492"/>
        </pc:sldMkLst>
        <pc:picChg chg="mod">
          <ac:chgData name="Lâm Tấn Tài" userId="bb2bdcfb-9f29-4717-a4f5-22e70e3aff21" providerId="ADAL" clId="{DECD88D9-9A5B-B248-A935-CF0A85F0F0EA}" dt="2020-12-04T13:38:15.880" v="35" actId="1076"/>
          <ac:picMkLst>
            <pc:docMk/>
            <pc:sldMk cId="523681830" sldId="492"/>
            <ac:picMk id="5" creationId="{923F915E-4543-480F-8156-FC4DE6C9D93A}"/>
          </ac:picMkLst>
        </pc:picChg>
      </pc:sldChg>
    </pc:docChg>
  </pc:docChgLst>
  <pc:docChgLst>
    <pc:chgData name="Lâm Tấn Tài" userId="bb2bdcfb-9f29-4717-a4f5-22e70e3aff21" providerId="ADAL" clId="{DA2EAA80-E65C-4BE4-A51A-56FBE8C5557F}"/>
    <pc:docChg chg="custSel addSld delSld modSld sldOrd">
      <pc:chgData name="Lâm Tấn Tài" userId="bb2bdcfb-9f29-4717-a4f5-22e70e3aff21" providerId="ADAL" clId="{DA2EAA80-E65C-4BE4-A51A-56FBE8C5557F}" dt="2020-12-04T13:32:09.361" v="159" actId="20577"/>
      <pc:docMkLst>
        <pc:docMk/>
      </pc:docMkLst>
      <pc:sldChg chg="add">
        <pc:chgData name="Lâm Tấn Tài" userId="bb2bdcfb-9f29-4717-a4f5-22e70e3aff21" providerId="ADAL" clId="{DA2EAA80-E65C-4BE4-A51A-56FBE8C5557F}" dt="2020-12-04T13:15:28.877" v="1"/>
        <pc:sldMkLst>
          <pc:docMk/>
          <pc:sldMk cId="1353119701" sldId="274"/>
        </pc:sldMkLst>
      </pc:sldChg>
      <pc:sldChg chg="add">
        <pc:chgData name="Lâm Tấn Tài" userId="bb2bdcfb-9f29-4717-a4f5-22e70e3aff21" providerId="ADAL" clId="{DA2EAA80-E65C-4BE4-A51A-56FBE8C5557F}" dt="2020-12-04T13:19:09.986" v="25"/>
        <pc:sldMkLst>
          <pc:docMk/>
          <pc:sldMk cId="2505855515" sldId="297"/>
        </pc:sldMkLst>
      </pc:sldChg>
      <pc:sldChg chg="add">
        <pc:chgData name="Lâm Tấn Tài" userId="bb2bdcfb-9f29-4717-a4f5-22e70e3aff21" providerId="ADAL" clId="{DA2EAA80-E65C-4BE4-A51A-56FBE8C5557F}" dt="2020-12-04T13:20:05.159" v="38"/>
        <pc:sldMkLst>
          <pc:docMk/>
          <pc:sldMk cId="3925688576" sldId="299"/>
        </pc:sldMkLst>
      </pc:sldChg>
      <pc:sldChg chg="add">
        <pc:chgData name="Lâm Tấn Tài" userId="bb2bdcfb-9f29-4717-a4f5-22e70e3aff21" providerId="ADAL" clId="{DA2EAA80-E65C-4BE4-A51A-56FBE8C5557F}" dt="2020-12-04T13:20:23.445" v="41"/>
        <pc:sldMkLst>
          <pc:docMk/>
          <pc:sldMk cId="802846814" sldId="308"/>
        </pc:sldMkLst>
      </pc:sldChg>
      <pc:sldChg chg="add">
        <pc:chgData name="Lâm Tấn Tài" userId="bb2bdcfb-9f29-4717-a4f5-22e70e3aff21" providerId="ADAL" clId="{DA2EAA80-E65C-4BE4-A51A-56FBE8C5557F}" dt="2020-12-04T13:17:07.241" v="12"/>
        <pc:sldMkLst>
          <pc:docMk/>
          <pc:sldMk cId="843646591" sldId="313"/>
        </pc:sldMkLst>
      </pc:sldChg>
      <pc:sldChg chg="add">
        <pc:chgData name="Lâm Tấn Tài" userId="bb2bdcfb-9f29-4717-a4f5-22e70e3aff21" providerId="ADAL" clId="{DA2EAA80-E65C-4BE4-A51A-56FBE8C5557F}" dt="2020-12-04T13:17:29.599" v="14"/>
        <pc:sldMkLst>
          <pc:docMk/>
          <pc:sldMk cId="1081235401" sldId="315"/>
        </pc:sldMkLst>
      </pc:sldChg>
      <pc:sldChg chg="add">
        <pc:chgData name="Lâm Tấn Tài" userId="bb2bdcfb-9f29-4717-a4f5-22e70e3aff21" providerId="ADAL" clId="{DA2EAA80-E65C-4BE4-A51A-56FBE8C5557F}" dt="2020-12-04T13:19:01.845" v="23"/>
        <pc:sldMkLst>
          <pc:docMk/>
          <pc:sldMk cId="30445031" sldId="320"/>
        </pc:sldMkLst>
      </pc:sldChg>
      <pc:sldChg chg="add">
        <pc:chgData name="Lâm Tấn Tài" userId="bb2bdcfb-9f29-4717-a4f5-22e70e3aff21" providerId="ADAL" clId="{DA2EAA80-E65C-4BE4-A51A-56FBE8C5557F}" dt="2020-12-04T13:19:14.078" v="26"/>
        <pc:sldMkLst>
          <pc:docMk/>
          <pc:sldMk cId="696101509" sldId="321"/>
        </pc:sldMkLst>
      </pc:sldChg>
      <pc:sldChg chg="modSp add mod">
        <pc:chgData name="Lâm Tấn Tài" userId="bb2bdcfb-9f29-4717-a4f5-22e70e3aff21" providerId="ADAL" clId="{DA2EAA80-E65C-4BE4-A51A-56FBE8C5557F}" dt="2020-12-04T13:19:54.881" v="36" actId="27636"/>
        <pc:sldMkLst>
          <pc:docMk/>
          <pc:sldMk cId="3259433961" sldId="322"/>
        </pc:sldMkLst>
        <pc:spChg chg="mod">
          <ac:chgData name="Lâm Tấn Tài" userId="bb2bdcfb-9f29-4717-a4f5-22e70e3aff21" providerId="ADAL" clId="{DA2EAA80-E65C-4BE4-A51A-56FBE8C5557F}" dt="2020-12-04T13:19:54.881" v="36" actId="27636"/>
          <ac:spMkLst>
            <pc:docMk/>
            <pc:sldMk cId="3259433961" sldId="322"/>
            <ac:spMk id="2" creationId="{570C98A7-AC57-49EE-B234-02AAC484FFE8}"/>
          </ac:spMkLst>
        </pc:spChg>
      </pc:sldChg>
      <pc:sldChg chg="modSp mod">
        <pc:chgData name="Lâm Tấn Tài" userId="bb2bdcfb-9f29-4717-a4f5-22e70e3aff21" providerId="ADAL" clId="{DA2EAA80-E65C-4BE4-A51A-56FBE8C5557F}" dt="2020-12-04T13:32:09.361" v="159" actId="20577"/>
        <pc:sldMkLst>
          <pc:docMk/>
          <pc:sldMk cId="176830093" sldId="325"/>
        </pc:sldMkLst>
        <pc:spChg chg="mod">
          <ac:chgData name="Lâm Tấn Tài" userId="bb2bdcfb-9f29-4717-a4f5-22e70e3aff21" providerId="ADAL" clId="{DA2EAA80-E65C-4BE4-A51A-56FBE8C5557F}" dt="2020-12-04T13:32:09.361" v="159" actId="20577"/>
          <ac:spMkLst>
            <pc:docMk/>
            <pc:sldMk cId="176830093" sldId="325"/>
            <ac:spMk id="3" creationId="{00000000-0000-0000-0000-000000000000}"/>
          </ac:spMkLst>
        </pc:spChg>
      </pc:sldChg>
      <pc:sldChg chg="add">
        <pc:chgData name="Lâm Tấn Tài" userId="bb2bdcfb-9f29-4717-a4f5-22e70e3aff21" providerId="ADAL" clId="{DA2EAA80-E65C-4BE4-A51A-56FBE8C5557F}" dt="2020-12-04T13:24:47.898" v="84"/>
        <pc:sldMkLst>
          <pc:docMk/>
          <pc:sldMk cId="102520951" sldId="345"/>
        </pc:sldMkLst>
      </pc:sldChg>
      <pc:sldChg chg="add">
        <pc:chgData name="Lâm Tấn Tài" userId="bb2bdcfb-9f29-4717-a4f5-22e70e3aff21" providerId="ADAL" clId="{DA2EAA80-E65C-4BE4-A51A-56FBE8C5557F}" dt="2020-12-04T13:24:50.154" v="85"/>
        <pc:sldMkLst>
          <pc:docMk/>
          <pc:sldMk cId="1736535851" sldId="373"/>
        </pc:sldMkLst>
      </pc:sldChg>
      <pc:sldChg chg="add">
        <pc:chgData name="Lâm Tấn Tài" userId="bb2bdcfb-9f29-4717-a4f5-22e70e3aff21" providerId="ADAL" clId="{DA2EAA80-E65C-4BE4-A51A-56FBE8C5557F}" dt="2020-12-04T13:15:24.683" v="0"/>
        <pc:sldMkLst>
          <pc:docMk/>
          <pc:sldMk cId="1347124771" sldId="438"/>
        </pc:sldMkLst>
      </pc:sldChg>
      <pc:sldChg chg="add">
        <pc:chgData name="Lâm Tấn Tài" userId="bb2bdcfb-9f29-4717-a4f5-22e70e3aff21" providerId="ADAL" clId="{DA2EAA80-E65C-4BE4-A51A-56FBE8C5557F}" dt="2020-12-04T13:15:37.515" v="2"/>
        <pc:sldMkLst>
          <pc:docMk/>
          <pc:sldMk cId="2210995425" sldId="439"/>
        </pc:sldMkLst>
      </pc:sldChg>
      <pc:sldChg chg="add">
        <pc:chgData name="Lâm Tấn Tài" userId="bb2bdcfb-9f29-4717-a4f5-22e70e3aff21" providerId="ADAL" clId="{DA2EAA80-E65C-4BE4-A51A-56FBE8C5557F}" dt="2020-12-04T13:15:49.414" v="3"/>
        <pc:sldMkLst>
          <pc:docMk/>
          <pc:sldMk cId="1650007993" sldId="440"/>
        </pc:sldMkLst>
      </pc:sldChg>
      <pc:sldChg chg="add">
        <pc:chgData name="Lâm Tấn Tài" userId="bb2bdcfb-9f29-4717-a4f5-22e70e3aff21" providerId="ADAL" clId="{DA2EAA80-E65C-4BE4-A51A-56FBE8C5557F}" dt="2020-12-04T13:15:58.454" v="4"/>
        <pc:sldMkLst>
          <pc:docMk/>
          <pc:sldMk cId="2826766279" sldId="441"/>
        </pc:sldMkLst>
      </pc:sldChg>
      <pc:sldChg chg="add">
        <pc:chgData name="Lâm Tấn Tài" userId="bb2bdcfb-9f29-4717-a4f5-22e70e3aff21" providerId="ADAL" clId="{DA2EAA80-E65C-4BE4-A51A-56FBE8C5557F}" dt="2020-12-04T13:16:10.206" v="5"/>
        <pc:sldMkLst>
          <pc:docMk/>
          <pc:sldMk cId="3332242211" sldId="442"/>
        </pc:sldMkLst>
      </pc:sldChg>
      <pc:sldChg chg="add">
        <pc:chgData name="Lâm Tấn Tài" userId="bb2bdcfb-9f29-4717-a4f5-22e70e3aff21" providerId="ADAL" clId="{DA2EAA80-E65C-4BE4-A51A-56FBE8C5557F}" dt="2020-12-04T13:16:24.470" v="6"/>
        <pc:sldMkLst>
          <pc:docMk/>
          <pc:sldMk cId="1657872355" sldId="443"/>
        </pc:sldMkLst>
      </pc:sldChg>
      <pc:sldChg chg="add">
        <pc:chgData name="Lâm Tấn Tài" userId="bb2bdcfb-9f29-4717-a4f5-22e70e3aff21" providerId="ADAL" clId="{DA2EAA80-E65C-4BE4-A51A-56FBE8C5557F}" dt="2020-12-04T13:16:30.474" v="7"/>
        <pc:sldMkLst>
          <pc:docMk/>
          <pc:sldMk cId="2996984808" sldId="444"/>
        </pc:sldMkLst>
      </pc:sldChg>
      <pc:sldChg chg="add">
        <pc:chgData name="Lâm Tấn Tài" userId="bb2bdcfb-9f29-4717-a4f5-22e70e3aff21" providerId="ADAL" clId="{DA2EAA80-E65C-4BE4-A51A-56FBE8C5557F}" dt="2020-12-04T13:16:34.284" v="8"/>
        <pc:sldMkLst>
          <pc:docMk/>
          <pc:sldMk cId="905047742" sldId="445"/>
        </pc:sldMkLst>
      </pc:sldChg>
      <pc:sldChg chg="add">
        <pc:chgData name="Lâm Tấn Tài" userId="bb2bdcfb-9f29-4717-a4f5-22e70e3aff21" providerId="ADAL" clId="{DA2EAA80-E65C-4BE4-A51A-56FBE8C5557F}" dt="2020-12-04T13:16:38.690" v="9"/>
        <pc:sldMkLst>
          <pc:docMk/>
          <pc:sldMk cId="2496925300" sldId="446"/>
        </pc:sldMkLst>
      </pc:sldChg>
      <pc:sldChg chg="add">
        <pc:chgData name="Lâm Tấn Tài" userId="bb2bdcfb-9f29-4717-a4f5-22e70e3aff21" providerId="ADAL" clId="{DA2EAA80-E65C-4BE4-A51A-56FBE8C5557F}" dt="2020-12-04T13:16:47.074" v="10"/>
        <pc:sldMkLst>
          <pc:docMk/>
          <pc:sldMk cId="2347598873" sldId="447"/>
        </pc:sldMkLst>
      </pc:sldChg>
      <pc:sldChg chg="add">
        <pc:chgData name="Lâm Tấn Tài" userId="bb2bdcfb-9f29-4717-a4f5-22e70e3aff21" providerId="ADAL" clId="{DA2EAA80-E65C-4BE4-A51A-56FBE8C5557F}" dt="2020-12-04T13:16:52.592" v="11"/>
        <pc:sldMkLst>
          <pc:docMk/>
          <pc:sldMk cId="3151924354" sldId="448"/>
        </pc:sldMkLst>
      </pc:sldChg>
      <pc:sldChg chg="add">
        <pc:chgData name="Lâm Tấn Tài" userId="bb2bdcfb-9f29-4717-a4f5-22e70e3aff21" providerId="ADAL" clId="{DA2EAA80-E65C-4BE4-A51A-56FBE8C5557F}" dt="2020-12-04T13:17:25.172" v="13"/>
        <pc:sldMkLst>
          <pc:docMk/>
          <pc:sldMk cId="3135181458" sldId="449"/>
        </pc:sldMkLst>
      </pc:sldChg>
      <pc:sldChg chg="add">
        <pc:chgData name="Lâm Tấn Tài" userId="bb2bdcfb-9f29-4717-a4f5-22e70e3aff21" providerId="ADAL" clId="{DA2EAA80-E65C-4BE4-A51A-56FBE8C5557F}" dt="2020-12-04T13:17:37.837" v="15"/>
        <pc:sldMkLst>
          <pc:docMk/>
          <pc:sldMk cId="3323274605" sldId="450"/>
        </pc:sldMkLst>
      </pc:sldChg>
      <pc:sldChg chg="add">
        <pc:chgData name="Lâm Tấn Tài" userId="bb2bdcfb-9f29-4717-a4f5-22e70e3aff21" providerId="ADAL" clId="{DA2EAA80-E65C-4BE4-A51A-56FBE8C5557F}" dt="2020-12-04T13:17:52.401" v="16"/>
        <pc:sldMkLst>
          <pc:docMk/>
          <pc:sldMk cId="573766427" sldId="451"/>
        </pc:sldMkLst>
      </pc:sldChg>
      <pc:sldChg chg="add">
        <pc:chgData name="Lâm Tấn Tài" userId="bb2bdcfb-9f29-4717-a4f5-22e70e3aff21" providerId="ADAL" clId="{DA2EAA80-E65C-4BE4-A51A-56FBE8C5557F}" dt="2020-12-04T13:17:57.607" v="17"/>
        <pc:sldMkLst>
          <pc:docMk/>
          <pc:sldMk cId="3764767673" sldId="452"/>
        </pc:sldMkLst>
      </pc:sldChg>
      <pc:sldChg chg="add">
        <pc:chgData name="Lâm Tấn Tài" userId="bb2bdcfb-9f29-4717-a4f5-22e70e3aff21" providerId="ADAL" clId="{DA2EAA80-E65C-4BE4-A51A-56FBE8C5557F}" dt="2020-12-04T13:18:02.466" v="18"/>
        <pc:sldMkLst>
          <pc:docMk/>
          <pc:sldMk cId="840535402" sldId="453"/>
        </pc:sldMkLst>
      </pc:sldChg>
      <pc:sldChg chg="add">
        <pc:chgData name="Lâm Tấn Tài" userId="bb2bdcfb-9f29-4717-a4f5-22e70e3aff21" providerId="ADAL" clId="{DA2EAA80-E65C-4BE4-A51A-56FBE8C5557F}" dt="2020-12-04T13:18:10.221" v="19"/>
        <pc:sldMkLst>
          <pc:docMk/>
          <pc:sldMk cId="358386983" sldId="454"/>
        </pc:sldMkLst>
      </pc:sldChg>
      <pc:sldChg chg="add">
        <pc:chgData name="Lâm Tấn Tài" userId="bb2bdcfb-9f29-4717-a4f5-22e70e3aff21" providerId="ADAL" clId="{DA2EAA80-E65C-4BE4-A51A-56FBE8C5557F}" dt="2020-12-04T13:18:14.767" v="20"/>
        <pc:sldMkLst>
          <pc:docMk/>
          <pc:sldMk cId="3368967367" sldId="455"/>
        </pc:sldMkLst>
      </pc:sldChg>
      <pc:sldChg chg="add">
        <pc:chgData name="Lâm Tấn Tài" userId="bb2bdcfb-9f29-4717-a4f5-22e70e3aff21" providerId="ADAL" clId="{DA2EAA80-E65C-4BE4-A51A-56FBE8C5557F}" dt="2020-12-04T13:18:29.217" v="21"/>
        <pc:sldMkLst>
          <pc:docMk/>
          <pc:sldMk cId="3605986847" sldId="456"/>
        </pc:sldMkLst>
      </pc:sldChg>
      <pc:sldChg chg="add">
        <pc:chgData name="Lâm Tấn Tài" userId="bb2bdcfb-9f29-4717-a4f5-22e70e3aff21" providerId="ADAL" clId="{DA2EAA80-E65C-4BE4-A51A-56FBE8C5557F}" dt="2020-12-04T13:18:59.106" v="22"/>
        <pc:sldMkLst>
          <pc:docMk/>
          <pc:sldMk cId="2075930213" sldId="457"/>
        </pc:sldMkLst>
      </pc:sldChg>
      <pc:sldChg chg="add">
        <pc:chgData name="Lâm Tấn Tài" userId="bb2bdcfb-9f29-4717-a4f5-22e70e3aff21" providerId="ADAL" clId="{DA2EAA80-E65C-4BE4-A51A-56FBE8C5557F}" dt="2020-12-04T13:19:04.900" v="24"/>
        <pc:sldMkLst>
          <pc:docMk/>
          <pc:sldMk cId="3622499117" sldId="458"/>
        </pc:sldMkLst>
      </pc:sldChg>
      <pc:sldChg chg="modSp add mod">
        <pc:chgData name="Lâm Tấn Tài" userId="bb2bdcfb-9f29-4717-a4f5-22e70e3aff21" providerId="ADAL" clId="{DA2EAA80-E65C-4BE4-A51A-56FBE8C5557F}" dt="2020-12-04T13:19:36.437" v="34" actId="14100"/>
        <pc:sldMkLst>
          <pc:docMk/>
          <pc:sldMk cId="2453258908" sldId="459"/>
        </pc:sldMkLst>
        <pc:picChg chg="mod">
          <ac:chgData name="Lâm Tấn Tài" userId="bb2bdcfb-9f29-4717-a4f5-22e70e3aff21" providerId="ADAL" clId="{DA2EAA80-E65C-4BE4-A51A-56FBE8C5557F}" dt="2020-12-04T13:19:36.437" v="34" actId="14100"/>
          <ac:picMkLst>
            <pc:docMk/>
            <pc:sldMk cId="2453258908" sldId="459"/>
            <ac:picMk id="5" creationId="{34B6FF90-21EC-411F-8DF9-4CEC6BFFA576}"/>
          </ac:picMkLst>
        </pc:picChg>
      </pc:sldChg>
      <pc:sldChg chg="add">
        <pc:chgData name="Lâm Tấn Tài" userId="bb2bdcfb-9f29-4717-a4f5-22e70e3aff21" providerId="ADAL" clId="{DA2EAA80-E65C-4BE4-A51A-56FBE8C5557F}" dt="2020-12-04T13:19:20.133" v="28"/>
        <pc:sldMkLst>
          <pc:docMk/>
          <pc:sldMk cId="728213498" sldId="460"/>
        </pc:sldMkLst>
      </pc:sldChg>
      <pc:sldChg chg="add">
        <pc:chgData name="Lâm Tấn Tài" userId="bb2bdcfb-9f29-4717-a4f5-22e70e3aff21" providerId="ADAL" clId="{DA2EAA80-E65C-4BE4-A51A-56FBE8C5557F}" dt="2020-12-04T13:20:02.175" v="37"/>
        <pc:sldMkLst>
          <pc:docMk/>
          <pc:sldMk cId="2382089111" sldId="461"/>
        </pc:sldMkLst>
      </pc:sldChg>
      <pc:sldChg chg="add">
        <pc:chgData name="Lâm Tấn Tài" userId="bb2bdcfb-9f29-4717-a4f5-22e70e3aff21" providerId="ADAL" clId="{DA2EAA80-E65C-4BE4-A51A-56FBE8C5557F}" dt="2020-12-04T13:20:10.390" v="39"/>
        <pc:sldMkLst>
          <pc:docMk/>
          <pc:sldMk cId="3284275525" sldId="462"/>
        </pc:sldMkLst>
      </pc:sldChg>
      <pc:sldChg chg="add">
        <pc:chgData name="Lâm Tấn Tài" userId="bb2bdcfb-9f29-4717-a4f5-22e70e3aff21" providerId="ADAL" clId="{DA2EAA80-E65C-4BE4-A51A-56FBE8C5557F}" dt="2020-12-04T13:20:18.102" v="40"/>
        <pc:sldMkLst>
          <pc:docMk/>
          <pc:sldMk cId="355031112" sldId="463"/>
        </pc:sldMkLst>
      </pc:sldChg>
      <pc:sldChg chg="add">
        <pc:chgData name="Lâm Tấn Tài" userId="bb2bdcfb-9f29-4717-a4f5-22e70e3aff21" providerId="ADAL" clId="{DA2EAA80-E65C-4BE4-A51A-56FBE8C5557F}" dt="2020-12-04T13:20:30.499" v="42"/>
        <pc:sldMkLst>
          <pc:docMk/>
          <pc:sldMk cId="2262053468" sldId="464"/>
        </pc:sldMkLst>
      </pc:sldChg>
      <pc:sldChg chg="add">
        <pc:chgData name="Lâm Tấn Tài" userId="bb2bdcfb-9f29-4717-a4f5-22e70e3aff21" providerId="ADAL" clId="{DA2EAA80-E65C-4BE4-A51A-56FBE8C5557F}" dt="2020-12-04T13:20:41.786" v="43"/>
        <pc:sldMkLst>
          <pc:docMk/>
          <pc:sldMk cId="2147347283" sldId="465"/>
        </pc:sldMkLst>
      </pc:sldChg>
      <pc:sldChg chg="add">
        <pc:chgData name="Lâm Tấn Tài" userId="bb2bdcfb-9f29-4717-a4f5-22e70e3aff21" providerId="ADAL" clId="{DA2EAA80-E65C-4BE4-A51A-56FBE8C5557F}" dt="2020-12-04T13:20:46.891" v="44"/>
        <pc:sldMkLst>
          <pc:docMk/>
          <pc:sldMk cId="248150704" sldId="466"/>
        </pc:sldMkLst>
      </pc:sldChg>
      <pc:sldChg chg="add">
        <pc:chgData name="Lâm Tấn Tài" userId="bb2bdcfb-9f29-4717-a4f5-22e70e3aff21" providerId="ADAL" clId="{DA2EAA80-E65C-4BE4-A51A-56FBE8C5557F}" dt="2020-12-04T13:20:49.782" v="45"/>
        <pc:sldMkLst>
          <pc:docMk/>
          <pc:sldMk cId="1914832488" sldId="467"/>
        </pc:sldMkLst>
      </pc:sldChg>
      <pc:sldChg chg="add">
        <pc:chgData name="Lâm Tấn Tài" userId="bb2bdcfb-9f29-4717-a4f5-22e70e3aff21" providerId="ADAL" clId="{DA2EAA80-E65C-4BE4-A51A-56FBE8C5557F}" dt="2020-12-04T13:20:52.327" v="46"/>
        <pc:sldMkLst>
          <pc:docMk/>
          <pc:sldMk cId="4227704099" sldId="468"/>
        </pc:sldMkLst>
      </pc:sldChg>
      <pc:sldChg chg="add">
        <pc:chgData name="Lâm Tấn Tài" userId="bb2bdcfb-9f29-4717-a4f5-22e70e3aff21" providerId="ADAL" clId="{DA2EAA80-E65C-4BE4-A51A-56FBE8C5557F}" dt="2020-12-04T13:20:54.849" v="47"/>
        <pc:sldMkLst>
          <pc:docMk/>
          <pc:sldMk cId="3525813693" sldId="469"/>
        </pc:sldMkLst>
      </pc:sldChg>
      <pc:sldChg chg="add">
        <pc:chgData name="Lâm Tấn Tài" userId="bb2bdcfb-9f29-4717-a4f5-22e70e3aff21" providerId="ADAL" clId="{DA2EAA80-E65C-4BE4-A51A-56FBE8C5557F}" dt="2020-12-04T13:20:57.127" v="48"/>
        <pc:sldMkLst>
          <pc:docMk/>
          <pc:sldMk cId="3586353645" sldId="470"/>
        </pc:sldMkLst>
      </pc:sldChg>
      <pc:sldChg chg="add">
        <pc:chgData name="Lâm Tấn Tài" userId="bb2bdcfb-9f29-4717-a4f5-22e70e3aff21" providerId="ADAL" clId="{DA2EAA80-E65C-4BE4-A51A-56FBE8C5557F}" dt="2020-12-04T13:21:02.507" v="49"/>
        <pc:sldMkLst>
          <pc:docMk/>
          <pc:sldMk cId="3533478722" sldId="471"/>
        </pc:sldMkLst>
      </pc:sldChg>
      <pc:sldChg chg="add">
        <pc:chgData name="Lâm Tấn Tài" userId="bb2bdcfb-9f29-4717-a4f5-22e70e3aff21" providerId="ADAL" clId="{DA2EAA80-E65C-4BE4-A51A-56FBE8C5557F}" dt="2020-12-04T13:21:05.517" v="50"/>
        <pc:sldMkLst>
          <pc:docMk/>
          <pc:sldMk cId="1860066900" sldId="472"/>
        </pc:sldMkLst>
      </pc:sldChg>
      <pc:sldChg chg="add">
        <pc:chgData name="Lâm Tấn Tài" userId="bb2bdcfb-9f29-4717-a4f5-22e70e3aff21" providerId="ADAL" clId="{DA2EAA80-E65C-4BE4-A51A-56FBE8C5557F}" dt="2020-12-04T13:21:11.864" v="51"/>
        <pc:sldMkLst>
          <pc:docMk/>
          <pc:sldMk cId="1821933846" sldId="473"/>
        </pc:sldMkLst>
      </pc:sldChg>
      <pc:sldChg chg="modSp add mod ord">
        <pc:chgData name="Lâm Tấn Tài" userId="bb2bdcfb-9f29-4717-a4f5-22e70e3aff21" providerId="ADAL" clId="{DA2EAA80-E65C-4BE4-A51A-56FBE8C5557F}" dt="2020-12-04T13:22:18.557" v="67"/>
        <pc:sldMkLst>
          <pc:docMk/>
          <pc:sldMk cId="3163752813" sldId="474"/>
        </pc:sldMkLst>
        <pc:picChg chg="mod">
          <ac:chgData name="Lâm Tấn Tài" userId="bb2bdcfb-9f29-4717-a4f5-22e70e3aff21" providerId="ADAL" clId="{DA2EAA80-E65C-4BE4-A51A-56FBE8C5557F}" dt="2020-12-04T13:22:15.583" v="65" actId="1076"/>
          <ac:picMkLst>
            <pc:docMk/>
            <pc:sldMk cId="3163752813" sldId="474"/>
            <ac:picMk id="5" creationId="{2003D4DC-98FC-474C-AC04-6E2355DA920B}"/>
          </ac:picMkLst>
        </pc:picChg>
      </pc:sldChg>
      <pc:sldChg chg="add ord">
        <pc:chgData name="Lâm Tấn Tài" userId="bb2bdcfb-9f29-4717-a4f5-22e70e3aff21" providerId="ADAL" clId="{DA2EAA80-E65C-4BE4-A51A-56FBE8C5557F}" dt="2020-12-04T13:22:20.094" v="69"/>
        <pc:sldMkLst>
          <pc:docMk/>
          <pc:sldMk cId="3511850857" sldId="475"/>
        </pc:sldMkLst>
      </pc:sldChg>
      <pc:sldChg chg="add">
        <pc:chgData name="Lâm Tấn Tài" userId="bb2bdcfb-9f29-4717-a4f5-22e70e3aff21" providerId="ADAL" clId="{DA2EAA80-E65C-4BE4-A51A-56FBE8C5557F}" dt="2020-12-04T13:21:22.416" v="54"/>
        <pc:sldMkLst>
          <pc:docMk/>
          <pc:sldMk cId="2752160311" sldId="476"/>
        </pc:sldMkLst>
      </pc:sldChg>
      <pc:sldChg chg="modSp add mod">
        <pc:chgData name="Lâm Tấn Tài" userId="bb2bdcfb-9f29-4717-a4f5-22e70e3aff21" providerId="ADAL" clId="{DA2EAA80-E65C-4BE4-A51A-56FBE8C5557F}" dt="2020-12-04T13:21:59.655" v="60" actId="1076"/>
        <pc:sldMkLst>
          <pc:docMk/>
          <pc:sldMk cId="3051427497" sldId="477"/>
        </pc:sldMkLst>
        <pc:picChg chg="mod">
          <ac:chgData name="Lâm Tấn Tài" userId="bb2bdcfb-9f29-4717-a4f5-22e70e3aff21" providerId="ADAL" clId="{DA2EAA80-E65C-4BE4-A51A-56FBE8C5557F}" dt="2020-12-04T13:21:59.655" v="60" actId="1076"/>
          <ac:picMkLst>
            <pc:docMk/>
            <pc:sldMk cId="3051427497" sldId="477"/>
            <ac:picMk id="5" creationId="{3DB29F81-F9EA-42BF-9318-CDC00199CB55}"/>
          </ac:picMkLst>
        </pc:picChg>
      </pc:sldChg>
      <pc:sldChg chg="new del">
        <pc:chgData name="Lâm Tấn Tài" userId="bb2bdcfb-9f29-4717-a4f5-22e70e3aff21" providerId="ADAL" clId="{DA2EAA80-E65C-4BE4-A51A-56FBE8C5557F}" dt="2020-12-04T13:25:04.909" v="92" actId="47"/>
        <pc:sldMkLst>
          <pc:docMk/>
          <pc:sldMk cId="2166579673" sldId="478"/>
        </pc:sldMkLst>
      </pc:sldChg>
      <pc:sldChg chg="add">
        <pc:chgData name="Lâm Tấn Tài" userId="bb2bdcfb-9f29-4717-a4f5-22e70e3aff21" providerId="ADAL" clId="{DA2EAA80-E65C-4BE4-A51A-56FBE8C5557F}" dt="2020-12-04T13:23:24.323" v="71"/>
        <pc:sldMkLst>
          <pc:docMk/>
          <pc:sldMk cId="840215140" sldId="479"/>
        </pc:sldMkLst>
      </pc:sldChg>
      <pc:sldChg chg="add">
        <pc:chgData name="Lâm Tấn Tài" userId="bb2bdcfb-9f29-4717-a4f5-22e70e3aff21" providerId="ADAL" clId="{DA2EAA80-E65C-4BE4-A51A-56FBE8C5557F}" dt="2020-12-04T13:23:35.446" v="72"/>
        <pc:sldMkLst>
          <pc:docMk/>
          <pc:sldMk cId="2382558941" sldId="480"/>
        </pc:sldMkLst>
      </pc:sldChg>
      <pc:sldChg chg="add">
        <pc:chgData name="Lâm Tấn Tài" userId="bb2bdcfb-9f29-4717-a4f5-22e70e3aff21" providerId="ADAL" clId="{DA2EAA80-E65C-4BE4-A51A-56FBE8C5557F}" dt="2020-12-04T13:23:47.865" v="73"/>
        <pc:sldMkLst>
          <pc:docMk/>
          <pc:sldMk cId="3477374170" sldId="481"/>
        </pc:sldMkLst>
      </pc:sldChg>
      <pc:sldChg chg="add">
        <pc:chgData name="Lâm Tấn Tài" userId="bb2bdcfb-9f29-4717-a4f5-22e70e3aff21" providerId="ADAL" clId="{DA2EAA80-E65C-4BE4-A51A-56FBE8C5557F}" dt="2020-12-04T13:23:57.952" v="74"/>
        <pc:sldMkLst>
          <pc:docMk/>
          <pc:sldMk cId="1685435506" sldId="482"/>
        </pc:sldMkLst>
      </pc:sldChg>
      <pc:sldChg chg="add">
        <pc:chgData name="Lâm Tấn Tài" userId="bb2bdcfb-9f29-4717-a4f5-22e70e3aff21" providerId="ADAL" clId="{DA2EAA80-E65C-4BE4-A51A-56FBE8C5557F}" dt="2020-12-04T13:24:01.610" v="75"/>
        <pc:sldMkLst>
          <pc:docMk/>
          <pc:sldMk cId="2025179953" sldId="483"/>
        </pc:sldMkLst>
      </pc:sldChg>
      <pc:sldChg chg="add">
        <pc:chgData name="Lâm Tấn Tài" userId="bb2bdcfb-9f29-4717-a4f5-22e70e3aff21" providerId="ADAL" clId="{DA2EAA80-E65C-4BE4-A51A-56FBE8C5557F}" dt="2020-12-04T13:24:04.455" v="76"/>
        <pc:sldMkLst>
          <pc:docMk/>
          <pc:sldMk cId="2518493221" sldId="484"/>
        </pc:sldMkLst>
      </pc:sldChg>
      <pc:sldChg chg="add">
        <pc:chgData name="Lâm Tấn Tài" userId="bb2bdcfb-9f29-4717-a4f5-22e70e3aff21" providerId="ADAL" clId="{DA2EAA80-E65C-4BE4-A51A-56FBE8C5557F}" dt="2020-12-04T13:24:09.889" v="77"/>
        <pc:sldMkLst>
          <pc:docMk/>
          <pc:sldMk cId="3584724893" sldId="485"/>
        </pc:sldMkLst>
      </pc:sldChg>
      <pc:sldChg chg="add">
        <pc:chgData name="Lâm Tấn Tài" userId="bb2bdcfb-9f29-4717-a4f5-22e70e3aff21" providerId="ADAL" clId="{DA2EAA80-E65C-4BE4-A51A-56FBE8C5557F}" dt="2020-12-04T13:24:17.779" v="78"/>
        <pc:sldMkLst>
          <pc:docMk/>
          <pc:sldMk cId="3068966256" sldId="486"/>
        </pc:sldMkLst>
      </pc:sldChg>
      <pc:sldChg chg="add">
        <pc:chgData name="Lâm Tấn Tài" userId="bb2bdcfb-9f29-4717-a4f5-22e70e3aff21" providerId="ADAL" clId="{DA2EAA80-E65C-4BE4-A51A-56FBE8C5557F}" dt="2020-12-04T13:24:20.595" v="79"/>
        <pc:sldMkLst>
          <pc:docMk/>
          <pc:sldMk cId="2484300804" sldId="487"/>
        </pc:sldMkLst>
      </pc:sldChg>
      <pc:sldChg chg="add">
        <pc:chgData name="Lâm Tấn Tài" userId="bb2bdcfb-9f29-4717-a4f5-22e70e3aff21" providerId="ADAL" clId="{DA2EAA80-E65C-4BE4-A51A-56FBE8C5557F}" dt="2020-12-04T13:24:26.624" v="80"/>
        <pc:sldMkLst>
          <pc:docMk/>
          <pc:sldMk cId="2150150094" sldId="488"/>
        </pc:sldMkLst>
      </pc:sldChg>
      <pc:sldChg chg="add">
        <pc:chgData name="Lâm Tấn Tài" userId="bb2bdcfb-9f29-4717-a4f5-22e70e3aff21" providerId="ADAL" clId="{DA2EAA80-E65C-4BE4-A51A-56FBE8C5557F}" dt="2020-12-04T13:24:40.769" v="81"/>
        <pc:sldMkLst>
          <pc:docMk/>
          <pc:sldMk cId="1342907598" sldId="489"/>
        </pc:sldMkLst>
      </pc:sldChg>
      <pc:sldChg chg="modSp add mod">
        <pc:chgData name="Lâm Tấn Tài" userId="bb2bdcfb-9f29-4717-a4f5-22e70e3aff21" providerId="ADAL" clId="{DA2EAA80-E65C-4BE4-A51A-56FBE8C5557F}" dt="2020-12-04T13:24:45.574" v="83" actId="27636"/>
        <pc:sldMkLst>
          <pc:docMk/>
          <pc:sldMk cId="2749493483" sldId="490"/>
        </pc:sldMkLst>
        <pc:spChg chg="mod">
          <ac:chgData name="Lâm Tấn Tài" userId="bb2bdcfb-9f29-4717-a4f5-22e70e3aff21" providerId="ADAL" clId="{DA2EAA80-E65C-4BE4-A51A-56FBE8C5557F}" dt="2020-12-04T13:24:45.574" v="83" actId="27636"/>
          <ac:spMkLst>
            <pc:docMk/>
            <pc:sldMk cId="2749493483" sldId="490"/>
            <ac:spMk id="2" creationId="{2A03BA3C-A579-49C6-BAE6-9A18AAEDDBD2}"/>
          </ac:spMkLst>
        </pc:spChg>
      </pc:sldChg>
      <pc:sldChg chg="modSp add mod">
        <pc:chgData name="Lâm Tấn Tài" userId="bb2bdcfb-9f29-4717-a4f5-22e70e3aff21" providerId="ADAL" clId="{DA2EAA80-E65C-4BE4-A51A-56FBE8C5557F}" dt="2020-12-04T13:24:52.473" v="87" actId="27636"/>
        <pc:sldMkLst>
          <pc:docMk/>
          <pc:sldMk cId="1547764852" sldId="491"/>
        </pc:sldMkLst>
        <pc:spChg chg="mod">
          <ac:chgData name="Lâm Tấn Tài" userId="bb2bdcfb-9f29-4717-a4f5-22e70e3aff21" providerId="ADAL" clId="{DA2EAA80-E65C-4BE4-A51A-56FBE8C5557F}" dt="2020-12-04T13:24:52.473" v="87" actId="27636"/>
          <ac:spMkLst>
            <pc:docMk/>
            <pc:sldMk cId="1547764852" sldId="491"/>
            <ac:spMk id="2" creationId="{2A03BA3C-A579-49C6-BAE6-9A18AAEDDBD2}"/>
          </ac:spMkLst>
        </pc:spChg>
      </pc:sldChg>
      <pc:sldChg chg="modSp add mod">
        <pc:chgData name="Lâm Tấn Tài" userId="bb2bdcfb-9f29-4717-a4f5-22e70e3aff21" providerId="ADAL" clId="{DA2EAA80-E65C-4BE4-A51A-56FBE8C5557F}" dt="2020-12-04T13:25:01.038" v="91" actId="1076"/>
        <pc:sldMkLst>
          <pc:docMk/>
          <pc:sldMk cId="523681830" sldId="492"/>
        </pc:sldMkLst>
        <pc:picChg chg="mod">
          <ac:chgData name="Lâm Tấn Tài" userId="bb2bdcfb-9f29-4717-a4f5-22e70e3aff21" providerId="ADAL" clId="{DA2EAA80-E65C-4BE4-A51A-56FBE8C5557F}" dt="2020-12-04T13:25:01.038" v="91" actId="1076"/>
          <ac:picMkLst>
            <pc:docMk/>
            <pc:sldMk cId="523681830" sldId="492"/>
            <ac:picMk id="5" creationId="{923F915E-4543-480F-8156-FC4DE6C9D93A}"/>
          </ac:picMkLst>
        </pc:picChg>
      </pc:sldChg>
      <pc:sldChg chg="addSp delSp modSp new mod ord">
        <pc:chgData name="Lâm Tấn Tài" userId="bb2bdcfb-9f29-4717-a4f5-22e70e3aff21" providerId="ADAL" clId="{DA2EAA80-E65C-4BE4-A51A-56FBE8C5557F}" dt="2020-12-04T13:29:29.535" v="141" actId="14100"/>
        <pc:sldMkLst>
          <pc:docMk/>
          <pc:sldMk cId="2629134283" sldId="493"/>
        </pc:sldMkLst>
        <pc:spChg chg="mod">
          <ac:chgData name="Lâm Tấn Tài" userId="bb2bdcfb-9f29-4717-a4f5-22e70e3aff21" providerId="ADAL" clId="{DA2EAA80-E65C-4BE4-A51A-56FBE8C5557F}" dt="2020-12-04T13:26:27.344" v="135" actId="20577"/>
          <ac:spMkLst>
            <pc:docMk/>
            <pc:sldMk cId="2629134283" sldId="493"/>
            <ac:spMk id="2" creationId="{5D32CCD9-1C52-437B-B8CE-38727D521F07}"/>
          </ac:spMkLst>
        </pc:spChg>
        <pc:spChg chg="del">
          <ac:chgData name="Lâm Tấn Tài" userId="bb2bdcfb-9f29-4717-a4f5-22e70e3aff21" providerId="ADAL" clId="{DA2EAA80-E65C-4BE4-A51A-56FBE8C5557F}" dt="2020-12-04T13:29:20.404" v="136"/>
          <ac:spMkLst>
            <pc:docMk/>
            <pc:sldMk cId="2629134283" sldId="493"/>
            <ac:spMk id="3" creationId="{A5C9AE65-2265-4EE6-8FA9-637A4E1D8F8F}"/>
          </ac:spMkLst>
        </pc:spChg>
        <pc:picChg chg="add mod">
          <ac:chgData name="Lâm Tấn Tài" userId="bb2bdcfb-9f29-4717-a4f5-22e70e3aff21" providerId="ADAL" clId="{DA2EAA80-E65C-4BE4-A51A-56FBE8C5557F}" dt="2020-12-04T13:29:29.535" v="141" actId="14100"/>
          <ac:picMkLst>
            <pc:docMk/>
            <pc:sldMk cId="2629134283" sldId="493"/>
            <ac:picMk id="5" creationId="{51592130-23FF-4A09-A313-0A76200CF8E9}"/>
          </ac:picMkLst>
        </pc:picChg>
      </pc:sldChg>
      <pc:sldChg chg="addSp delSp modSp new mod">
        <pc:chgData name="Lâm Tấn Tài" userId="bb2bdcfb-9f29-4717-a4f5-22e70e3aff21" providerId="ADAL" clId="{DA2EAA80-E65C-4BE4-A51A-56FBE8C5557F}" dt="2020-12-04T13:29:52.621" v="148" actId="14100"/>
        <pc:sldMkLst>
          <pc:docMk/>
          <pc:sldMk cId="3651055975" sldId="494"/>
        </pc:sldMkLst>
        <pc:spChg chg="del">
          <ac:chgData name="Lâm Tấn Tài" userId="bb2bdcfb-9f29-4717-a4f5-22e70e3aff21" providerId="ADAL" clId="{DA2EAA80-E65C-4BE4-A51A-56FBE8C5557F}" dt="2020-12-04T13:29:41.378" v="143"/>
          <ac:spMkLst>
            <pc:docMk/>
            <pc:sldMk cId="3651055975" sldId="494"/>
            <ac:spMk id="3" creationId="{504152CB-5C1E-43CE-886F-2320B5BA89BA}"/>
          </ac:spMkLst>
        </pc:spChg>
        <pc:picChg chg="add mod">
          <ac:chgData name="Lâm Tấn Tài" userId="bb2bdcfb-9f29-4717-a4f5-22e70e3aff21" providerId="ADAL" clId="{DA2EAA80-E65C-4BE4-A51A-56FBE8C5557F}" dt="2020-12-04T13:29:52.621" v="148" actId="14100"/>
          <ac:picMkLst>
            <pc:docMk/>
            <pc:sldMk cId="3651055975" sldId="494"/>
            <ac:picMk id="5" creationId="{5C7A6458-C898-4944-98D8-2DD4C7475BE9}"/>
          </ac:picMkLst>
        </pc:picChg>
      </pc:sldChg>
      <pc:sldChg chg="addSp delSp modSp new mod">
        <pc:chgData name="Lâm Tấn Tài" userId="bb2bdcfb-9f29-4717-a4f5-22e70e3aff21" providerId="ADAL" clId="{DA2EAA80-E65C-4BE4-A51A-56FBE8C5557F}" dt="2020-12-04T13:30:03.777" v="154" actId="14100"/>
        <pc:sldMkLst>
          <pc:docMk/>
          <pc:sldMk cId="2135179211" sldId="495"/>
        </pc:sldMkLst>
        <pc:spChg chg="del">
          <ac:chgData name="Lâm Tấn Tài" userId="bb2bdcfb-9f29-4717-a4f5-22e70e3aff21" providerId="ADAL" clId="{DA2EAA80-E65C-4BE4-A51A-56FBE8C5557F}" dt="2020-12-04T13:30:00.368" v="150"/>
          <ac:spMkLst>
            <pc:docMk/>
            <pc:sldMk cId="2135179211" sldId="495"/>
            <ac:spMk id="3" creationId="{84B0D44E-311D-41B9-9941-644F17BE4FA3}"/>
          </ac:spMkLst>
        </pc:spChg>
        <pc:picChg chg="add mod">
          <ac:chgData name="Lâm Tấn Tài" userId="bb2bdcfb-9f29-4717-a4f5-22e70e3aff21" providerId="ADAL" clId="{DA2EAA80-E65C-4BE4-A51A-56FBE8C5557F}" dt="2020-12-04T13:30:03.777" v="154" actId="14100"/>
          <ac:picMkLst>
            <pc:docMk/>
            <pc:sldMk cId="2135179211" sldId="495"/>
            <ac:picMk id="5" creationId="{9B906FBC-BE93-402D-9760-16423056B154}"/>
          </ac:picMkLst>
        </pc:picChg>
      </pc:sldChg>
      <pc:sldChg chg="addSp delSp modSp new mod">
        <pc:chgData name="Lâm Tấn Tài" userId="bb2bdcfb-9f29-4717-a4f5-22e70e3aff21" providerId="ADAL" clId="{DA2EAA80-E65C-4BE4-A51A-56FBE8C5557F}" dt="2020-12-04T13:30:10.182" v="158" actId="962"/>
        <pc:sldMkLst>
          <pc:docMk/>
          <pc:sldMk cId="3016664242" sldId="496"/>
        </pc:sldMkLst>
        <pc:spChg chg="del">
          <ac:chgData name="Lâm Tấn Tài" userId="bb2bdcfb-9f29-4717-a4f5-22e70e3aff21" providerId="ADAL" clId="{DA2EAA80-E65C-4BE4-A51A-56FBE8C5557F}" dt="2020-12-04T13:30:09.794" v="156"/>
          <ac:spMkLst>
            <pc:docMk/>
            <pc:sldMk cId="3016664242" sldId="496"/>
            <ac:spMk id="3" creationId="{BC0D3E7D-2AAE-4D7B-B938-AD5BCAF759B5}"/>
          </ac:spMkLst>
        </pc:spChg>
        <pc:picChg chg="add mod">
          <ac:chgData name="Lâm Tấn Tài" userId="bb2bdcfb-9f29-4717-a4f5-22e70e3aff21" providerId="ADAL" clId="{DA2EAA80-E65C-4BE4-A51A-56FBE8C5557F}" dt="2020-12-04T13:30:10.182" v="158" actId="962"/>
          <ac:picMkLst>
            <pc:docMk/>
            <pc:sldMk cId="3016664242" sldId="496"/>
            <ac:picMk id="5" creationId="{D87BC6FE-31A9-4883-946B-CE7BA9AE95CE}"/>
          </ac:picMkLst>
        </pc:picChg>
      </pc:sldChg>
    </pc:docChg>
  </pc:docChgLst>
  <pc:docChgLst>
    <pc:chgData name="Lâm Tấn Tài" userId="bb2bdcfb-9f29-4717-a4f5-22e70e3aff21" providerId="ADAL" clId="{C0F51FE8-F893-445F-BF4F-D8CF81F48FED}"/>
    <pc:docChg chg="custSel addSld modSld">
      <pc:chgData name="Lâm Tấn Tài" userId="bb2bdcfb-9f29-4717-a4f5-22e70e3aff21" providerId="ADAL" clId="{C0F51FE8-F893-445F-BF4F-D8CF81F48FED}" dt="2020-12-04T13:08:00.716" v="19"/>
      <pc:docMkLst>
        <pc:docMk/>
      </pc:docMkLst>
      <pc:sldChg chg="modSp add mod">
        <pc:chgData name="Lâm Tấn Tài" userId="bb2bdcfb-9f29-4717-a4f5-22e70e3aff21" providerId="ADAL" clId="{C0F51FE8-F893-445F-BF4F-D8CF81F48FED}" dt="2020-12-04T13:04:03.055" v="1" actId="27636"/>
        <pc:sldMkLst>
          <pc:docMk/>
          <pc:sldMk cId="102776441" sldId="257"/>
        </pc:sldMkLst>
        <pc:spChg chg="mod">
          <ac:chgData name="Lâm Tấn Tài" userId="bb2bdcfb-9f29-4717-a4f5-22e70e3aff21" providerId="ADAL" clId="{C0F51FE8-F893-445F-BF4F-D8CF81F48FED}" dt="2020-12-04T13:04:03.055" v="1" actId="27636"/>
          <ac:spMkLst>
            <pc:docMk/>
            <pc:sldMk cId="102776441" sldId="257"/>
            <ac:spMk id="2" creationId="{959277E9-75DC-4631-8E71-24F191A70146}"/>
          </ac:spMkLst>
        </pc:spChg>
      </pc:sldChg>
      <pc:sldChg chg="add">
        <pc:chgData name="Lâm Tấn Tài" userId="bb2bdcfb-9f29-4717-a4f5-22e70e3aff21" providerId="ADAL" clId="{C0F51FE8-F893-445F-BF4F-D8CF81F48FED}" dt="2020-12-04T13:04:28.974" v="2"/>
        <pc:sldMkLst>
          <pc:docMk/>
          <pc:sldMk cId="3178207480" sldId="420"/>
        </pc:sldMkLst>
      </pc:sldChg>
      <pc:sldChg chg="add">
        <pc:chgData name="Lâm Tấn Tài" userId="bb2bdcfb-9f29-4717-a4f5-22e70e3aff21" providerId="ADAL" clId="{C0F51FE8-F893-445F-BF4F-D8CF81F48FED}" dt="2020-12-04T13:04:37.524" v="3"/>
        <pc:sldMkLst>
          <pc:docMk/>
          <pc:sldMk cId="157161220" sldId="421"/>
        </pc:sldMkLst>
      </pc:sldChg>
      <pc:sldChg chg="add">
        <pc:chgData name="Lâm Tấn Tài" userId="bb2bdcfb-9f29-4717-a4f5-22e70e3aff21" providerId="ADAL" clId="{C0F51FE8-F893-445F-BF4F-D8CF81F48FED}" dt="2020-12-04T13:04:43.273" v="4"/>
        <pc:sldMkLst>
          <pc:docMk/>
          <pc:sldMk cId="2666379500" sldId="422"/>
        </pc:sldMkLst>
      </pc:sldChg>
      <pc:sldChg chg="add">
        <pc:chgData name="Lâm Tấn Tài" userId="bb2bdcfb-9f29-4717-a4f5-22e70e3aff21" providerId="ADAL" clId="{C0F51FE8-F893-445F-BF4F-D8CF81F48FED}" dt="2020-12-04T13:05:05.258" v="5"/>
        <pc:sldMkLst>
          <pc:docMk/>
          <pc:sldMk cId="1267077358" sldId="423"/>
        </pc:sldMkLst>
      </pc:sldChg>
      <pc:sldChg chg="add">
        <pc:chgData name="Lâm Tấn Tài" userId="bb2bdcfb-9f29-4717-a4f5-22e70e3aff21" providerId="ADAL" clId="{C0F51FE8-F893-445F-BF4F-D8CF81F48FED}" dt="2020-12-04T13:05:56.504" v="6"/>
        <pc:sldMkLst>
          <pc:docMk/>
          <pc:sldMk cId="3883938406" sldId="424"/>
        </pc:sldMkLst>
      </pc:sldChg>
      <pc:sldChg chg="add">
        <pc:chgData name="Lâm Tấn Tài" userId="bb2bdcfb-9f29-4717-a4f5-22e70e3aff21" providerId="ADAL" clId="{C0F51FE8-F893-445F-BF4F-D8CF81F48FED}" dt="2020-12-04T13:06:21.897" v="7"/>
        <pc:sldMkLst>
          <pc:docMk/>
          <pc:sldMk cId="4157241439" sldId="425"/>
        </pc:sldMkLst>
      </pc:sldChg>
      <pc:sldChg chg="add">
        <pc:chgData name="Lâm Tấn Tài" userId="bb2bdcfb-9f29-4717-a4f5-22e70e3aff21" providerId="ADAL" clId="{C0F51FE8-F893-445F-BF4F-D8CF81F48FED}" dt="2020-12-04T13:06:27.487" v="8"/>
        <pc:sldMkLst>
          <pc:docMk/>
          <pc:sldMk cId="383902654" sldId="426"/>
        </pc:sldMkLst>
      </pc:sldChg>
      <pc:sldChg chg="add">
        <pc:chgData name="Lâm Tấn Tài" userId="bb2bdcfb-9f29-4717-a4f5-22e70e3aff21" providerId="ADAL" clId="{C0F51FE8-F893-445F-BF4F-D8CF81F48FED}" dt="2020-12-04T13:06:32.115" v="9"/>
        <pc:sldMkLst>
          <pc:docMk/>
          <pc:sldMk cId="3468822549" sldId="427"/>
        </pc:sldMkLst>
      </pc:sldChg>
      <pc:sldChg chg="add">
        <pc:chgData name="Lâm Tấn Tài" userId="bb2bdcfb-9f29-4717-a4f5-22e70e3aff21" providerId="ADAL" clId="{C0F51FE8-F893-445F-BF4F-D8CF81F48FED}" dt="2020-12-04T13:06:43.239" v="10"/>
        <pc:sldMkLst>
          <pc:docMk/>
          <pc:sldMk cId="1003313343" sldId="428"/>
        </pc:sldMkLst>
      </pc:sldChg>
      <pc:sldChg chg="add">
        <pc:chgData name="Lâm Tấn Tài" userId="bb2bdcfb-9f29-4717-a4f5-22e70e3aff21" providerId="ADAL" clId="{C0F51FE8-F893-445F-BF4F-D8CF81F48FED}" dt="2020-12-04T13:06:51.829" v="11"/>
        <pc:sldMkLst>
          <pc:docMk/>
          <pc:sldMk cId="4220186796" sldId="429"/>
        </pc:sldMkLst>
      </pc:sldChg>
      <pc:sldChg chg="add">
        <pc:chgData name="Lâm Tấn Tài" userId="bb2bdcfb-9f29-4717-a4f5-22e70e3aff21" providerId="ADAL" clId="{C0F51FE8-F893-445F-BF4F-D8CF81F48FED}" dt="2020-12-04T13:06:57.165" v="12"/>
        <pc:sldMkLst>
          <pc:docMk/>
          <pc:sldMk cId="69423634" sldId="430"/>
        </pc:sldMkLst>
      </pc:sldChg>
      <pc:sldChg chg="add">
        <pc:chgData name="Lâm Tấn Tài" userId="bb2bdcfb-9f29-4717-a4f5-22e70e3aff21" providerId="ADAL" clId="{C0F51FE8-F893-445F-BF4F-D8CF81F48FED}" dt="2020-12-04T13:07:00.603" v="13"/>
        <pc:sldMkLst>
          <pc:docMk/>
          <pc:sldMk cId="3784424473" sldId="431"/>
        </pc:sldMkLst>
      </pc:sldChg>
      <pc:sldChg chg="add">
        <pc:chgData name="Lâm Tấn Tài" userId="bb2bdcfb-9f29-4717-a4f5-22e70e3aff21" providerId="ADAL" clId="{C0F51FE8-F893-445F-BF4F-D8CF81F48FED}" dt="2020-12-04T13:07:08.140" v="14"/>
        <pc:sldMkLst>
          <pc:docMk/>
          <pc:sldMk cId="2086598630" sldId="432"/>
        </pc:sldMkLst>
      </pc:sldChg>
      <pc:sldChg chg="add">
        <pc:chgData name="Lâm Tấn Tài" userId="bb2bdcfb-9f29-4717-a4f5-22e70e3aff21" providerId="ADAL" clId="{C0F51FE8-F893-445F-BF4F-D8CF81F48FED}" dt="2020-12-04T13:07:12.677" v="15"/>
        <pc:sldMkLst>
          <pc:docMk/>
          <pc:sldMk cId="576952983" sldId="433"/>
        </pc:sldMkLst>
      </pc:sldChg>
      <pc:sldChg chg="add">
        <pc:chgData name="Lâm Tấn Tài" userId="bb2bdcfb-9f29-4717-a4f5-22e70e3aff21" providerId="ADAL" clId="{C0F51FE8-F893-445F-BF4F-D8CF81F48FED}" dt="2020-12-04T13:07:15.813" v="16"/>
        <pc:sldMkLst>
          <pc:docMk/>
          <pc:sldMk cId="3775190875" sldId="434"/>
        </pc:sldMkLst>
      </pc:sldChg>
      <pc:sldChg chg="add">
        <pc:chgData name="Lâm Tấn Tài" userId="bb2bdcfb-9f29-4717-a4f5-22e70e3aff21" providerId="ADAL" clId="{C0F51FE8-F893-445F-BF4F-D8CF81F48FED}" dt="2020-12-04T13:07:30.702" v="17"/>
        <pc:sldMkLst>
          <pc:docMk/>
          <pc:sldMk cId="1578273229" sldId="435"/>
        </pc:sldMkLst>
      </pc:sldChg>
      <pc:sldChg chg="add">
        <pc:chgData name="Lâm Tấn Tài" userId="bb2bdcfb-9f29-4717-a4f5-22e70e3aff21" providerId="ADAL" clId="{C0F51FE8-F893-445F-BF4F-D8CF81F48FED}" dt="2020-12-04T13:07:43.820" v="18"/>
        <pc:sldMkLst>
          <pc:docMk/>
          <pc:sldMk cId="2440559874" sldId="436"/>
        </pc:sldMkLst>
      </pc:sldChg>
      <pc:sldChg chg="add">
        <pc:chgData name="Lâm Tấn Tài" userId="bb2bdcfb-9f29-4717-a4f5-22e70e3aff21" providerId="ADAL" clId="{C0F51FE8-F893-445F-BF4F-D8CF81F48FED}" dt="2020-12-04T13:08:00.716" v="19"/>
        <pc:sldMkLst>
          <pc:docMk/>
          <pc:sldMk cId="42457715" sldId="43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B80BAA-DF5A-41C6-9878-AAB87EAB67F8}"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970DC-D7F4-46F7-8810-03B9EA570CCE}"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B80BAA-DF5A-41C6-9878-AAB87EAB67F8}"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B80BAA-DF5A-41C6-9878-AAB87EAB67F8}"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B80BAA-DF5A-41C6-9878-AAB87EAB67F8}"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B80BAA-DF5A-41C6-9878-AAB87EAB67F8}"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970DC-D7F4-46F7-8810-03B9EA570CCE}"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B80BAA-DF5A-41C6-9878-AAB87EAB67F8}"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B80BAA-DF5A-41C6-9878-AAB87EAB67F8}" type="datetimeFigureOut">
              <a:rPr lang="en-US" smtClean="0"/>
              <a:t>12/11/2020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C970DC-D7F4-46F7-8810-03B9EA570CCE}"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B80BAA-DF5A-41C6-9878-AAB87EAB67F8}" type="datetimeFigureOut">
              <a:rPr lang="en-US" smtClean="0"/>
              <a:t>12/11/2020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80BAA-DF5A-41C6-9878-AAB87EAB67F8}" type="datetimeFigureOut">
              <a:rPr lang="en-US" smtClean="0"/>
              <a:t>12/11/2020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B80BAA-DF5A-41C6-9878-AAB87EAB67F8}"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C970DC-D7F4-46F7-8810-03B9EA570CCE}"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B80BAA-DF5A-41C6-9878-AAB87EAB67F8}"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C970DC-D7F4-46F7-8810-03B9EA570C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1B80BAA-DF5A-41C6-9878-AAB87EAB67F8}" type="datetimeFigureOut">
              <a:rPr lang="en-US" smtClean="0"/>
              <a:t>12/11/2020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4C970DC-D7F4-46F7-8810-03B9EA570CC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95536" y="1988840"/>
            <a:ext cx="8208912" cy="4464348"/>
          </a:xfrm>
        </p:spPr>
        <p:txBody>
          <a:bodyPr>
            <a:normAutofit fontScale="70000" lnSpcReduction="20000"/>
          </a:bodyPr>
          <a:lstStyle/>
          <a:p>
            <a:pPr marL="0" indent="0" algn="ctr" fontAlgn="base">
              <a:buNone/>
            </a:pPr>
            <a:r>
              <a:rPr lang="vi-VN" sz="4000" b="1" dirty="0">
                <a:solidFill>
                  <a:schemeClr val="tx1"/>
                </a:solidFill>
                <a:latin typeface="Times New Roman" pitchFamily="18" charset="0"/>
                <a:cs typeface="Times New Roman" pitchFamily="18" charset="0"/>
              </a:rPr>
              <a:t>TÊN ĐỀ TÀI: XÂY DỰNG WEBSITE ĐẶT VÉ XEM PHIM</a:t>
            </a:r>
            <a:r>
              <a:rPr lang="vi-VN" sz="4000" dirty="0">
                <a:solidFill>
                  <a:schemeClr val="tx1"/>
                </a:solidFill>
                <a:latin typeface="Times New Roman" pitchFamily="18" charset="0"/>
                <a:cs typeface="Times New Roman" pitchFamily="18" charset="0"/>
              </a:rPr>
              <a:t> </a:t>
            </a:r>
          </a:p>
          <a:p>
            <a:pPr fontAlgn="base"/>
            <a:r>
              <a:rPr lang="vi-VN" dirty="0">
                <a:solidFill>
                  <a:schemeClr val="tx1"/>
                </a:solidFill>
                <a:latin typeface="Times New Roman" pitchFamily="18" charset="0"/>
                <a:cs typeface="Times New Roman" pitchFamily="18" charset="0"/>
              </a:rPr>
              <a:t> </a:t>
            </a:r>
            <a:endParaRPr lang="en-US" dirty="0">
              <a:solidFill>
                <a:schemeClr val="tx1"/>
              </a:solidFill>
              <a:latin typeface="Times New Roman" pitchFamily="18" charset="0"/>
              <a:cs typeface="Times New Roman" pitchFamily="18" charset="0"/>
            </a:endParaRPr>
          </a:p>
          <a:p>
            <a:pPr fontAlgn="base"/>
            <a:endParaRPr lang="vi-VN" dirty="0">
              <a:solidFill>
                <a:schemeClr val="tx1"/>
              </a:solidFill>
              <a:latin typeface="Times New Roman" pitchFamily="18" charset="0"/>
              <a:cs typeface="Times New Roman" pitchFamily="18" charset="0"/>
            </a:endParaRPr>
          </a:p>
          <a:p>
            <a:pPr fontAlgn="base"/>
            <a:r>
              <a:rPr lang="vi-VN" sz="2900" dirty="0">
                <a:solidFill>
                  <a:schemeClr val="tx1"/>
                </a:solidFill>
                <a:latin typeface="Times New Roman" pitchFamily="18" charset="0"/>
                <a:cs typeface="Times New Roman" pitchFamily="18" charset="0"/>
              </a:rPr>
              <a:t>Giang Thế Phong-3118410328 (Nhóm trưởng) </a:t>
            </a:r>
          </a:p>
          <a:p>
            <a:pPr fontAlgn="base"/>
            <a:r>
              <a:rPr lang="vi-VN" sz="2900" dirty="0">
                <a:solidFill>
                  <a:schemeClr val="tx1"/>
                </a:solidFill>
                <a:latin typeface="Times New Roman" pitchFamily="18" charset="0"/>
                <a:cs typeface="Times New Roman" pitchFamily="18" charset="0"/>
              </a:rPr>
              <a:t>Lâm Tấn Tài-3118410377 </a:t>
            </a:r>
          </a:p>
          <a:p>
            <a:pPr fontAlgn="base"/>
            <a:r>
              <a:rPr lang="vi-VN" sz="2900" dirty="0">
                <a:solidFill>
                  <a:schemeClr val="tx1"/>
                </a:solidFill>
                <a:latin typeface="Times New Roman" pitchFamily="18" charset="0"/>
                <a:cs typeface="Times New Roman" pitchFamily="18" charset="0"/>
              </a:rPr>
              <a:t>Nguyễn Thế Phong-3118410330 </a:t>
            </a:r>
          </a:p>
          <a:p>
            <a:pPr fontAlgn="base"/>
            <a:r>
              <a:rPr lang="vi-VN" sz="2900" dirty="0">
                <a:solidFill>
                  <a:schemeClr val="tx1"/>
                </a:solidFill>
                <a:latin typeface="Times New Roman" pitchFamily="18" charset="0"/>
                <a:cs typeface="Times New Roman" pitchFamily="18" charset="0"/>
              </a:rPr>
              <a:t>Lâm Tấn Phát-3118410322 </a:t>
            </a:r>
          </a:p>
          <a:p>
            <a:pPr fontAlgn="base"/>
            <a:r>
              <a:rPr lang="vi-VN" sz="2900" dirty="0">
                <a:solidFill>
                  <a:schemeClr val="tx1"/>
                </a:solidFill>
                <a:latin typeface="Times New Roman" pitchFamily="18" charset="0"/>
                <a:cs typeface="Times New Roman" pitchFamily="18" charset="0"/>
              </a:rPr>
              <a:t>Nguyễn Trương Hùng Lâm-3118410219 </a:t>
            </a:r>
          </a:p>
          <a:p>
            <a:pPr fontAlgn="base"/>
            <a:r>
              <a:rPr lang="vi-VN" sz="2900" dirty="0">
                <a:solidFill>
                  <a:schemeClr val="tx1"/>
                </a:solidFill>
                <a:latin typeface="Times New Roman" pitchFamily="18" charset="0"/>
                <a:cs typeface="Times New Roman" pitchFamily="18" charset="0"/>
              </a:rPr>
              <a:t>Nguyễn Lê Quang-3118410346 </a:t>
            </a:r>
          </a:p>
          <a:p>
            <a:pPr fontAlgn="base"/>
            <a:r>
              <a:rPr lang="vi-VN" sz="2900" dirty="0">
                <a:solidFill>
                  <a:schemeClr val="tx1"/>
                </a:solidFill>
                <a:latin typeface="Times New Roman" pitchFamily="18" charset="0"/>
                <a:cs typeface="Times New Roman" pitchFamily="18" charset="0"/>
              </a:rPr>
              <a:t>Trần Trọng Ninh-3118410319 </a:t>
            </a:r>
          </a:p>
          <a:p>
            <a:pPr fontAlgn="base"/>
            <a:r>
              <a:rPr lang="vi-VN" sz="2900" dirty="0">
                <a:solidFill>
                  <a:schemeClr val="tx1"/>
                </a:solidFill>
                <a:latin typeface="Times New Roman" pitchFamily="18" charset="0"/>
                <a:cs typeface="Times New Roman" pitchFamily="18" charset="0"/>
              </a:rPr>
              <a:t>Nguyễn Ngọc Quỳnh Như - 3118410318 </a:t>
            </a:r>
            <a:endParaRPr lang="en-US" sz="2900" dirty="0">
              <a:solidFill>
                <a:schemeClr val="tx1"/>
              </a:solidFill>
              <a:latin typeface="Times New Roman" pitchFamily="18" charset="0"/>
              <a:cs typeface="Times New Roman" pitchFamily="18" charset="0"/>
            </a:endParaRPr>
          </a:p>
          <a:p>
            <a:pPr fontAlgn="base"/>
            <a:endParaRPr lang="en-US" sz="2900" dirty="0">
              <a:solidFill>
                <a:schemeClr val="tx1"/>
              </a:solidFill>
              <a:latin typeface="Times New Roman" pitchFamily="18" charset="0"/>
              <a:cs typeface="Times New Roman" pitchFamily="18" charset="0"/>
            </a:endParaRPr>
          </a:p>
          <a:p>
            <a:pPr fontAlgn="base"/>
            <a:r>
              <a:rPr lang="vi-VN" sz="2900" b="1" dirty="0">
                <a:solidFill>
                  <a:schemeClr val="tx1"/>
                </a:solidFill>
                <a:latin typeface="Times New Roman" pitchFamily="18" charset="0"/>
                <a:cs typeface="Times New Roman" pitchFamily="18" charset="0"/>
              </a:rPr>
              <a:t>Giáo viên hướng dẫn: Nguyễn Thành Huy</a:t>
            </a:r>
            <a:r>
              <a:rPr lang="vi-VN" sz="2900" dirty="0">
                <a:solidFill>
                  <a:schemeClr val="tx1"/>
                </a:solidFill>
                <a:latin typeface="Times New Roman" pitchFamily="18" charset="0"/>
                <a:cs typeface="Times New Roman" pitchFamily="18" charset="0"/>
              </a:rPr>
              <a:t> </a:t>
            </a:r>
          </a:p>
          <a:p>
            <a:endParaRPr lang="en-US" dirty="0">
              <a:solidFill>
                <a:schemeClr val="tx1"/>
              </a:solidFill>
              <a:latin typeface="Times New Roman" pitchFamily="18" charset="0"/>
              <a:cs typeface="Times New Roman" pitchFamily="18" charset="0"/>
            </a:endParaRPr>
          </a:p>
        </p:txBody>
      </p:sp>
      <p:sp>
        <p:nvSpPr>
          <p:cNvPr id="2" name="Title 1"/>
          <p:cNvSpPr>
            <a:spLocks noGrp="1"/>
          </p:cNvSpPr>
          <p:nvPr>
            <p:ph type="ctrTitle" idx="4294967295"/>
          </p:nvPr>
        </p:nvSpPr>
        <p:spPr>
          <a:xfrm>
            <a:off x="611560" y="764704"/>
            <a:ext cx="8062912" cy="1296988"/>
          </a:xfrm>
        </p:spPr>
        <p:txBody>
          <a:bodyPr>
            <a:normAutofit/>
          </a:bodyPr>
          <a:lstStyle/>
          <a:p>
            <a:pPr algn="ctr"/>
            <a:r>
              <a:rPr lang="vi-VN" b="1" dirty="0">
                <a:latin typeface="Times New Roman" pitchFamily="18" charset="0"/>
                <a:cs typeface="Times New Roman" pitchFamily="18" charset="0"/>
              </a:rPr>
              <a:t>ĐỒ ÁN CÔNG NGHỆ PHẦN MỀM</a:t>
            </a:r>
            <a:r>
              <a:rPr lang="vi-VN"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52589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lnSpcReduction="10000"/>
          </a:bodyPr>
          <a:lstStyle/>
          <a:p>
            <a:pPr marL="0" indent="0">
              <a:buNone/>
            </a:pPr>
            <a:r>
              <a:rPr lang="en-US" sz="2000" dirty="0" err="1">
                <a:latin typeface="Times New Roman" pitchFamily="18" charset="0"/>
                <a:cs typeface="Times New Roman" pitchFamily="18" charset="0"/>
              </a:rPr>
              <a:t>Bảng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thời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gian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hoàn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thiện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sản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phẩm</a:t>
            </a:r>
            <a:r>
              <a:rPr lang="en-US" sz="2000" dirty="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vi-VN" sz="2000" dirty="0">
                <a:latin typeface="Times New Roman" pitchFamily="18" charset="0"/>
                <a:cs typeface="Times New Roman" pitchFamily="18" charset="0"/>
              </a:rPr>
              <a:t>Các công cụ được sử dụng và thử nghiệm để hỗ trợ phát triển đồ án:</a:t>
            </a:r>
          </a:p>
          <a:p>
            <a:pPr marL="0" indent="0">
              <a:buNone/>
            </a:pPr>
            <a:r>
              <a:rPr lang="vi-VN" sz="2000" dirty="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vi-VN" sz="2000" dirty="0">
                <a:latin typeface="Times New Roman" pitchFamily="18" charset="0"/>
                <a:cs typeface="Times New Roman" pitchFamily="18" charset="0"/>
              </a:rPr>
              <a:t>Microsoft Project: thiết lập mô tả chi tiết công việc cần thực hiện và thời gian yêu cầu dành cho công việc</a:t>
            </a:r>
          </a:p>
          <a:p>
            <a:pPr marL="0" indent="0">
              <a:buNone/>
            </a:pPr>
            <a:r>
              <a:rPr lang="vi-VN" sz="2000" dirty="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vi-VN" sz="2000" dirty="0">
                <a:latin typeface="Times New Roman" pitchFamily="18" charset="0"/>
                <a:cs typeface="Times New Roman" pitchFamily="18" charset="0"/>
              </a:rPr>
              <a:t>Github: lưu trữ các file của đồ án và quản lí phiên bản, quản lí xung đột code</a:t>
            </a:r>
          </a:p>
          <a:p>
            <a:pPr marL="0" indent="0">
              <a:buNone/>
            </a:pPr>
            <a:r>
              <a:rPr lang="vi-VN" sz="2000" dirty="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vi-VN" sz="2000" dirty="0">
                <a:latin typeface="Times New Roman" pitchFamily="18" charset="0"/>
                <a:cs typeface="Times New Roman" pitchFamily="18" charset="0"/>
              </a:rPr>
              <a:t>Trello: phân chia nhiệm vụ và theo dõi tiến độ làm việc</a:t>
            </a:r>
          </a:p>
          <a:p>
            <a:pPr marL="0" indent="0">
              <a:buNone/>
            </a:pPr>
            <a:r>
              <a:rPr lang="vi-VN" sz="2000" dirty="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vi-VN" sz="2000" dirty="0">
                <a:latin typeface="Times New Roman" pitchFamily="18" charset="0"/>
                <a:cs typeface="Times New Roman" pitchFamily="18" charset="0"/>
              </a:rPr>
              <a:t>Microsoft Sharepoint, Microsoft Onedrive, Microsoft Office 365: đồng bộ và lưu trữ các file làm việc chung của nhóm</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72" y="908720"/>
            <a:ext cx="7992888" cy="2232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6206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E07D-404C-4F21-B6A9-E0ED9FBAA0D9}"/>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EC9E0802-A8D3-45A3-A318-5B56ABAA9CE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41" y="1524000"/>
            <a:ext cx="7650699" cy="4350418"/>
          </a:xfrm>
        </p:spPr>
      </p:pic>
    </p:spTree>
    <p:extLst>
      <p:ext uri="{BB962C8B-B14F-4D97-AF65-F5344CB8AC3E}">
        <p14:creationId xmlns:p14="http://schemas.microsoft.com/office/powerpoint/2010/main" val="3839026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FB92-0504-46B5-9332-86949F3FC3C1}"/>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9E6000AD-0877-45B6-A6AA-6FF7A9B2D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630999"/>
            <a:ext cx="7886700" cy="2454443"/>
          </a:xfrm>
        </p:spPr>
      </p:pic>
    </p:spTree>
    <p:extLst>
      <p:ext uri="{BB962C8B-B14F-4D97-AF65-F5344CB8AC3E}">
        <p14:creationId xmlns:p14="http://schemas.microsoft.com/office/powerpoint/2010/main" val="34688225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3A5FB-BACC-4FCE-8423-D49541FFDE59}"/>
              </a:ext>
            </a:extLst>
          </p:cNvPr>
          <p:cNvSpPr>
            <a:spLocks noGrp="1"/>
          </p:cNvSpPr>
          <p:nvPr>
            <p:ph type="title"/>
          </p:nvPr>
        </p:nvSpPr>
        <p:spPr/>
        <p:txBody>
          <a:bodyPr/>
          <a:lstStyle/>
          <a:p>
            <a:r>
              <a:rPr lang="en-US" dirty="0"/>
              <a:t>3.Chức </a:t>
            </a:r>
            <a:r>
              <a:rPr lang="en-US" dirty="0" err="1"/>
              <a:t>năng</a:t>
            </a:r>
            <a:r>
              <a:rPr lang="en-US" dirty="0"/>
              <a:t> sửa phim</a:t>
            </a:r>
          </a:p>
        </p:txBody>
      </p:sp>
      <p:pic>
        <p:nvPicPr>
          <p:cNvPr id="4" name="Content Placeholder 3" descr="Graphical user interface, application, table&#10;&#10;Description automatically generated">
            <a:extLst>
              <a:ext uri="{FF2B5EF4-FFF2-40B4-BE49-F238E27FC236}">
                <a16:creationId xmlns:a16="http://schemas.microsoft.com/office/drawing/2014/main" id="{DB99FD9C-BA7E-4D08-BC06-1E8E7067B8B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54268" y="2226469"/>
            <a:ext cx="6435464" cy="3263504"/>
          </a:xfrm>
          <a:prstGeom prst="rect">
            <a:avLst/>
          </a:prstGeom>
        </p:spPr>
      </p:pic>
    </p:spTree>
    <p:extLst>
      <p:ext uri="{BB962C8B-B14F-4D97-AF65-F5344CB8AC3E}">
        <p14:creationId xmlns:p14="http://schemas.microsoft.com/office/powerpoint/2010/main" val="10033133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81950A3C-A023-40A7-8BEF-C2B97F957FB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7190" y="1628801"/>
            <a:ext cx="8309619" cy="4695799"/>
          </a:xfrm>
        </p:spPr>
      </p:pic>
    </p:spTree>
    <p:extLst>
      <p:ext uri="{BB962C8B-B14F-4D97-AF65-F5344CB8AC3E}">
        <p14:creationId xmlns:p14="http://schemas.microsoft.com/office/powerpoint/2010/main" val="42201867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2B4E397B-45DA-43A3-9029-67C5058E12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393548"/>
            <a:ext cx="7886700" cy="2929346"/>
          </a:xfrm>
        </p:spPr>
      </p:pic>
    </p:spTree>
    <p:extLst>
      <p:ext uri="{BB962C8B-B14F-4D97-AF65-F5344CB8AC3E}">
        <p14:creationId xmlns:p14="http://schemas.microsoft.com/office/powerpoint/2010/main" val="694236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0792-BA1B-411A-912A-DD77310888DF}"/>
              </a:ext>
            </a:extLst>
          </p:cNvPr>
          <p:cNvSpPr>
            <a:spLocks noGrp="1"/>
          </p:cNvSpPr>
          <p:nvPr>
            <p:ph type="title"/>
          </p:nvPr>
        </p:nvSpPr>
        <p:spPr/>
        <p:txBody>
          <a:bodyPr/>
          <a:lstStyle/>
          <a:p>
            <a:r>
              <a:rPr lang="en-US" dirty="0"/>
              <a:t>4.Chức </a:t>
            </a:r>
            <a:r>
              <a:rPr lang="en-US" dirty="0" err="1"/>
              <a:t>năng</a:t>
            </a:r>
            <a:r>
              <a:rPr lang="en-US" dirty="0"/>
              <a:t> </a:t>
            </a:r>
            <a:r>
              <a:rPr lang="en-US" dirty="0" err="1"/>
              <a:t>tìm</a:t>
            </a:r>
            <a:r>
              <a:rPr lang="en-US" dirty="0"/>
              <a:t> kiếm phim</a:t>
            </a:r>
          </a:p>
        </p:txBody>
      </p:sp>
      <p:pic>
        <p:nvPicPr>
          <p:cNvPr id="4" name="Content Placeholder 3" descr="Graphical user interface&#10;&#10;Description automatically generated">
            <a:extLst>
              <a:ext uri="{FF2B5EF4-FFF2-40B4-BE49-F238E27FC236}">
                <a16:creationId xmlns:a16="http://schemas.microsoft.com/office/drawing/2014/main" id="{F97D535C-3ACA-40AA-B14A-F33137FF03E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58775" y="2226469"/>
            <a:ext cx="6426451" cy="3263504"/>
          </a:xfrm>
          <a:prstGeom prst="rect">
            <a:avLst/>
          </a:prstGeom>
        </p:spPr>
      </p:pic>
    </p:spTree>
    <p:extLst>
      <p:ext uri="{BB962C8B-B14F-4D97-AF65-F5344CB8AC3E}">
        <p14:creationId xmlns:p14="http://schemas.microsoft.com/office/powerpoint/2010/main" val="3784424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06128-D528-4702-9FD5-C3E0DBCA0B84}"/>
              </a:ext>
            </a:extLst>
          </p:cNvPr>
          <p:cNvSpPr>
            <a:spLocks noGrp="1"/>
          </p:cNvSpPr>
          <p:nvPr>
            <p:ph type="title"/>
          </p:nvPr>
        </p:nvSpPr>
        <p:spPr/>
        <p:txBody>
          <a:bodyPr/>
          <a:lstStyle/>
          <a:p>
            <a:r>
              <a:rPr lang="en-US" dirty="0"/>
              <a:t>4.Chức </a:t>
            </a:r>
            <a:r>
              <a:rPr lang="en-US" dirty="0" err="1"/>
              <a:t>năng</a:t>
            </a:r>
            <a:r>
              <a:rPr lang="en-US" dirty="0"/>
              <a:t> </a:t>
            </a:r>
            <a:r>
              <a:rPr lang="en-US" dirty="0" err="1"/>
              <a:t>tìm</a:t>
            </a:r>
            <a:r>
              <a:rPr lang="en-US" dirty="0"/>
              <a:t> kiếm phim</a:t>
            </a:r>
          </a:p>
        </p:txBody>
      </p:sp>
      <p:pic>
        <p:nvPicPr>
          <p:cNvPr id="4" name="Content Placeholder 3" descr="Graphical user interface&#10;&#10;Description automatically generated">
            <a:extLst>
              <a:ext uri="{FF2B5EF4-FFF2-40B4-BE49-F238E27FC236}">
                <a16:creationId xmlns:a16="http://schemas.microsoft.com/office/drawing/2014/main" id="{EB600EE4-9825-4CB5-8E7A-5327B031F8C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52041" y="2226469"/>
            <a:ext cx="6439919" cy="3263504"/>
          </a:xfrm>
          <a:prstGeom prst="rect">
            <a:avLst/>
          </a:prstGeom>
        </p:spPr>
      </p:pic>
    </p:spTree>
    <p:extLst>
      <p:ext uri="{BB962C8B-B14F-4D97-AF65-F5344CB8AC3E}">
        <p14:creationId xmlns:p14="http://schemas.microsoft.com/office/powerpoint/2010/main" val="20865986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a:extLst>
              <a:ext uri="{FF2B5EF4-FFF2-40B4-BE49-F238E27FC236}">
                <a16:creationId xmlns:a16="http://schemas.microsoft.com/office/drawing/2014/main" id="{EAACA4DE-BFD6-4CD0-8172-AC027801E5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4831" y="1844824"/>
            <a:ext cx="7694337" cy="3888432"/>
          </a:xfrm>
        </p:spPr>
      </p:pic>
    </p:spTree>
    <p:extLst>
      <p:ext uri="{BB962C8B-B14F-4D97-AF65-F5344CB8AC3E}">
        <p14:creationId xmlns:p14="http://schemas.microsoft.com/office/powerpoint/2010/main" val="5769529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B531D45C-5DFB-47E7-9F0C-ADA8DC5943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447628"/>
            <a:ext cx="7886700" cy="2821185"/>
          </a:xfrm>
        </p:spPr>
      </p:pic>
    </p:spTree>
    <p:extLst>
      <p:ext uri="{BB962C8B-B14F-4D97-AF65-F5344CB8AC3E}">
        <p14:creationId xmlns:p14="http://schemas.microsoft.com/office/powerpoint/2010/main" val="37751908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1699-C064-43C9-B79D-DD37BC02BE43}"/>
              </a:ext>
            </a:extLst>
          </p:cNvPr>
          <p:cNvSpPr>
            <a:spLocks noGrp="1"/>
          </p:cNvSpPr>
          <p:nvPr>
            <p:ph type="title"/>
          </p:nvPr>
        </p:nvSpPr>
        <p:spPr/>
        <p:txBody>
          <a:bodyPr/>
          <a:lstStyle/>
          <a:p>
            <a:r>
              <a:rPr lang="en-US" dirty="0" err="1"/>
              <a:t>II.Quản</a:t>
            </a:r>
            <a:r>
              <a:rPr lang="en-US" dirty="0"/>
              <a:t> </a:t>
            </a:r>
            <a:r>
              <a:rPr lang="en-US" dirty="0" err="1"/>
              <a:t>lý</a:t>
            </a:r>
            <a:r>
              <a:rPr lang="en-US" dirty="0"/>
              <a:t> </a:t>
            </a:r>
            <a:r>
              <a:rPr lang="en-US" dirty="0" err="1"/>
              <a:t>lịch</a:t>
            </a:r>
            <a:r>
              <a:rPr lang="en-US" dirty="0"/>
              <a:t> </a:t>
            </a:r>
            <a:r>
              <a:rPr lang="en-US" dirty="0" err="1"/>
              <a:t>chiếu</a:t>
            </a:r>
            <a:endParaRPr lang="en-US" dirty="0"/>
          </a:p>
        </p:txBody>
      </p:sp>
      <p:sp>
        <p:nvSpPr>
          <p:cNvPr id="3" name="Content Placeholder 2">
            <a:extLst>
              <a:ext uri="{FF2B5EF4-FFF2-40B4-BE49-F238E27FC236}">
                <a16:creationId xmlns:a16="http://schemas.microsoft.com/office/drawing/2014/main" id="{6F591FE9-2DC7-4AE1-BB28-29736F1776CA}"/>
              </a:ext>
            </a:extLst>
          </p:cNvPr>
          <p:cNvSpPr>
            <a:spLocks noGrp="1"/>
          </p:cNvSpPr>
          <p:nvPr>
            <p:ph idx="1"/>
          </p:nvPr>
        </p:nvSpPr>
        <p:spPr/>
        <p:txBody>
          <a:bodyPr/>
          <a:lstStyle/>
          <a:p>
            <a:pPr marL="0" indent="0">
              <a:buNone/>
            </a:pPr>
            <a:r>
              <a:rPr lang="en-US" dirty="0" err="1"/>
              <a:t>A.Giao</a:t>
            </a:r>
            <a:r>
              <a:rPr lang="en-US" dirty="0"/>
              <a:t> </a:t>
            </a:r>
            <a:r>
              <a:rPr lang="en-US" dirty="0" err="1"/>
              <a:t>diện</a:t>
            </a:r>
            <a:r>
              <a:rPr lang="en-US" dirty="0"/>
              <a:t> </a:t>
            </a:r>
            <a:r>
              <a:rPr lang="en-US" dirty="0" err="1"/>
              <a:t>quản</a:t>
            </a:r>
            <a:r>
              <a:rPr lang="en-US" dirty="0"/>
              <a:t> </a:t>
            </a:r>
            <a:r>
              <a:rPr lang="en-US" dirty="0" err="1"/>
              <a:t>lý</a:t>
            </a:r>
            <a:r>
              <a:rPr lang="en-US" dirty="0"/>
              <a:t> </a:t>
            </a:r>
            <a:r>
              <a:rPr lang="en-US" dirty="0" err="1"/>
              <a:t>lịch</a:t>
            </a:r>
            <a:r>
              <a:rPr lang="en-US" dirty="0"/>
              <a:t> </a:t>
            </a:r>
            <a:r>
              <a:rPr lang="en-US" dirty="0" err="1"/>
              <a:t>chiếu</a:t>
            </a:r>
            <a:endParaRPr lang="en-US" dirty="0"/>
          </a:p>
          <a:p>
            <a:pPr marL="0" indent="0">
              <a:buNone/>
            </a:pPr>
            <a:endParaRPr lang="en-US" dirty="0"/>
          </a:p>
        </p:txBody>
      </p:sp>
      <p:pic>
        <p:nvPicPr>
          <p:cNvPr id="4" name="Picture 3" descr="Graphical user interface&#10;&#10;Description automatically generated">
            <a:extLst>
              <a:ext uri="{FF2B5EF4-FFF2-40B4-BE49-F238E27FC236}">
                <a16:creationId xmlns:a16="http://schemas.microsoft.com/office/drawing/2014/main" id="{E5D91B2B-C870-43D3-A545-5200B18F68B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32535" y="2736256"/>
            <a:ext cx="5878931" cy="3263503"/>
          </a:xfrm>
          <a:prstGeom prst="rect">
            <a:avLst/>
          </a:prstGeom>
        </p:spPr>
      </p:pic>
    </p:spTree>
    <p:extLst>
      <p:ext uri="{BB962C8B-B14F-4D97-AF65-F5344CB8AC3E}">
        <p14:creationId xmlns:p14="http://schemas.microsoft.com/office/powerpoint/2010/main" val="1578273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E27AB2B-A75A-49F7-8059-3D23DB7617AE}"/>
              </a:ext>
            </a:extLst>
          </p:cNvPr>
          <p:cNvSpPr>
            <a:spLocks noGrp="1"/>
          </p:cNvSpPr>
          <p:nvPr>
            <p:ph idx="1"/>
          </p:nvPr>
        </p:nvSpPr>
        <p:spPr>
          <a:xfrm>
            <a:off x="457200" y="476672"/>
            <a:ext cx="8229600" cy="6000328"/>
          </a:xfrm>
        </p:spPr>
        <p:txBody>
          <a:bodyPr/>
          <a:lstStyle/>
          <a:p>
            <a:pPr marL="0" indent="0">
              <a:buNone/>
            </a:pPr>
            <a:r>
              <a:rPr lang="vi-VN" sz="2300" dirty="0">
                <a:latin typeface="Times New Roman" pitchFamily="18" charset="0"/>
                <a:cs typeface="Times New Roman" pitchFamily="18" charset="0"/>
              </a:rPr>
              <a:t>3. Danh sách Biểu mẫu, Quy định, Bảng yêu cầu - Bảng trách nhiệm cho toàn chức năng</a:t>
            </a:r>
            <a:endParaRPr lang="en-US" sz="2300" dirty="0">
              <a:latin typeface="Times New Roman" pitchFamily="18" charset="0"/>
              <a:cs typeface="Times New Roman" pitchFamily="18" charset="0"/>
            </a:endParaRPr>
          </a:p>
          <a:p>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Lí</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Phim</a:t>
            </a:r>
            <a:endParaRPr lang="en-US" dirty="0">
              <a:latin typeface="Times New Roman" pitchFamily="18" charset="0"/>
              <a:cs typeface="Times New Roman" pitchFamily="18" charset="0"/>
            </a:endParaRPr>
          </a:p>
          <a:p>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Chiếu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Phim</a:t>
            </a:r>
            <a:endParaRPr lang="en-US" dirty="0">
              <a:latin typeface="Times New Roman" pitchFamily="18" charset="0"/>
              <a:cs typeface="Times New Roman" pitchFamily="18" charset="0"/>
            </a:endParaRPr>
          </a:p>
          <a:p>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lí</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đặt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vé</a:t>
            </a:r>
            <a:endParaRPr lang="en-US" dirty="0">
              <a:latin typeface="Times New Roman" pitchFamily="18" charset="0"/>
              <a:cs typeface="Times New Roman" pitchFamily="18" charset="0"/>
            </a:endParaRPr>
          </a:p>
          <a:p>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Khoản</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326530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C8A05-8D02-4448-B2A7-0C812A969DD8}"/>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A50423E6-260E-473F-86D4-1E9FD13B94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207" y="2226469"/>
            <a:ext cx="7395587" cy="3263504"/>
          </a:xfrm>
        </p:spPr>
      </p:pic>
    </p:spTree>
    <p:extLst>
      <p:ext uri="{BB962C8B-B14F-4D97-AF65-F5344CB8AC3E}">
        <p14:creationId xmlns:p14="http://schemas.microsoft.com/office/powerpoint/2010/main" val="24405598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7664B-8860-4769-A376-DCD0A304561B}"/>
              </a:ext>
            </a:extLst>
          </p:cNvPr>
          <p:cNvSpPr>
            <a:spLocks noGrp="1"/>
          </p:cNvSpPr>
          <p:nvPr>
            <p:ph type="title"/>
          </p:nvPr>
        </p:nvSpPr>
        <p:spPr/>
        <p:txBody>
          <a:bodyPr/>
          <a:lstStyle/>
          <a:p>
            <a:r>
              <a:rPr lang="en-US" dirty="0"/>
              <a:t>1.Chức </a:t>
            </a:r>
            <a:r>
              <a:rPr lang="en-US" dirty="0" err="1"/>
              <a:t>năng</a:t>
            </a:r>
            <a:r>
              <a:rPr lang="en-US" dirty="0"/>
              <a:t> </a:t>
            </a:r>
            <a:r>
              <a:rPr lang="en-US" dirty="0" err="1"/>
              <a:t>thêm</a:t>
            </a:r>
            <a:r>
              <a:rPr lang="en-US" dirty="0"/>
              <a:t> </a:t>
            </a:r>
            <a:r>
              <a:rPr lang="en-US" dirty="0" err="1"/>
              <a:t>lịch</a:t>
            </a:r>
            <a:r>
              <a:rPr lang="en-US" dirty="0"/>
              <a:t> </a:t>
            </a:r>
            <a:r>
              <a:rPr lang="en-US" dirty="0" err="1"/>
              <a:t>chiếu</a:t>
            </a:r>
            <a:endParaRPr lang="en-US" dirty="0"/>
          </a:p>
        </p:txBody>
      </p:sp>
      <p:pic>
        <p:nvPicPr>
          <p:cNvPr id="6" name="Content Placeholder 5" descr="Graphical user interface, website&#10;&#10;Description automatically generated">
            <a:extLst>
              <a:ext uri="{FF2B5EF4-FFF2-40B4-BE49-F238E27FC236}">
                <a16:creationId xmlns:a16="http://schemas.microsoft.com/office/drawing/2014/main" id="{5411AA7D-0E0A-4493-A144-7E8AB684246A}"/>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2153" y="2185547"/>
            <a:ext cx="6319694" cy="3541360"/>
          </a:xfrm>
          <a:prstGeom prst="rect">
            <a:avLst/>
          </a:prstGeom>
        </p:spPr>
      </p:pic>
    </p:spTree>
    <p:extLst>
      <p:ext uri="{BB962C8B-B14F-4D97-AF65-F5344CB8AC3E}">
        <p14:creationId xmlns:p14="http://schemas.microsoft.com/office/powerpoint/2010/main" val="424577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55832380-8B05-4A8E-B96D-D58E638F6A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032" y="1524000"/>
            <a:ext cx="8261935" cy="4929336"/>
          </a:xfrm>
        </p:spPr>
      </p:pic>
    </p:spTree>
    <p:extLst>
      <p:ext uri="{BB962C8B-B14F-4D97-AF65-F5344CB8AC3E}">
        <p14:creationId xmlns:p14="http://schemas.microsoft.com/office/powerpoint/2010/main" val="1347124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ext&#10;&#10;Description automatically generated">
            <a:extLst>
              <a:ext uri="{FF2B5EF4-FFF2-40B4-BE49-F238E27FC236}">
                <a16:creationId xmlns:a16="http://schemas.microsoft.com/office/drawing/2014/main" id="{AA78BAFE-6D88-4749-9DE8-EE87E37AFE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551282"/>
            <a:ext cx="7886700" cy="2613878"/>
          </a:xfrm>
        </p:spPr>
      </p:pic>
    </p:spTree>
    <p:extLst>
      <p:ext uri="{BB962C8B-B14F-4D97-AF65-F5344CB8AC3E}">
        <p14:creationId xmlns:p14="http://schemas.microsoft.com/office/powerpoint/2010/main" val="13531197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5725-F896-449F-BC09-C7AC7E9F1531}"/>
              </a:ext>
            </a:extLst>
          </p:cNvPr>
          <p:cNvSpPr>
            <a:spLocks noGrp="1"/>
          </p:cNvSpPr>
          <p:nvPr>
            <p:ph type="title"/>
          </p:nvPr>
        </p:nvSpPr>
        <p:spPr/>
        <p:txBody>
          <a:bodyPr/>
          <a:lstStyle/>
          <a:p>
            <a:r>
              <a:rPr lang="en-US" dirty="0"/>
              <a:t>2.Chức </a:t>
            </a:r>
            <a:r>
              <a:rPr lang="en-US" dirty="0" err="1"/>
              <a:t>năng</a:t>
            </a:r>
            <a:r>
              <a:rPr lang="en-US" dirty="0"/>
              <a:t> </a:t>
            </a:r>
            <a:r>
              <a:rPr lang="en-US" dirty="0" err="1"/>
              <a:t>xóa</a:t>
            </a:r>
            <a:r>
              <a:rPr lang="en-US" dirty="0"/>
              <a:t> </a:t>
            </a:r>
            <a:r>
              <a:rPr lang="en-US" dirty="0" err="1"/>
              <a:t>lịch</a:t>
            </a:r>
            <a:r>
              <a:rPr lang="en-US" dirty="0"/>
              <a:t> </a:t>
            </a:r>
            <a:r>
              <a:rPr lang="en-US" dirty="0" err="1"/>
              <a:t>chiếu</a:t>
            </a:r>
            <a:endParaRPr lang="en-US" dirty="0"/>
          </a:p>
        </p:txBody>
      </p:sp>
      <p:pic>
        <p:nvPicPr>
          <p:cNvPr id="4" name="Content Placeholder 3" descr="Graphical user interface&#10;&#10;Description automatically generated">
            <a:extLst>
              <a:ext uri="{FF2B5EF4-FFF2-40B4-BE49-F238E27FC236}">
                <a16:creationId xmlns:a16="http://schemas.microsoft.com/office/drawing/2014/main" id="{46C3A5DB-5465-4AB7-94F9-1A3E90D72D7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0890" y="2185547"/>
            <a:ext cx="7282220" cy="3541360"/>
          </a:xfrm>
          <a:prstGeom prst="rect">
            <a:avLst/>
          </a:prstGeom>
        </p:spPr>
      </p:pic>
    </p:spTree>
    <p:extLst>
      <p:ext uri="{BB962C8B-B14F-4D97-AF65-F5344CB8AC3E}">
        <p14:creationId xmlns:p14="http://schemas.microsoft.com/office/powerpoint/2010/main" val="22109954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5725-F896-449F-BC09-C7AC7E9F1531}"/>
              </a:ext>
            </a:extLst>
          </p:cNvPr>
          <p:cNvSpPr>
            <a:spLocks noGrp="1"/>
          </p:cNvSpPr>
          <p:nvPr>
            <p:ph type="title"/>
          </p:nvPr>
        </p:nvSpPr>
        <p:spPr/>
        <p:txBody>
          <a:bodyPr/>
          <a:lstStyle/>
          <a:p>
            <a:r>
              <a:rPr lang="en-US" dirty="0"/>
              <a:t>2.Chức </a:t>
            </a:r>
            <a:r>
              <a:rPr lang="en-US" dirty="0" err="1"/>
              <a:t>năng</a:t>
            </a:r>
            <a:r>
              <a:rPr lang="en-US" dirty="0"/>
              <a:t> </a:t>
            </a:r>
            <a:r>
              <a:rPr lang="en-US" dirty="0" err="1"/>
              <a:t>xóa</a:t>
            </a:r>
            <a:r>
              <a:rPr lang="en-US" dirty="0"/>
              <a:t> </a:t>
            </a:r>
            <a:r>
              <a:rPr lang="en-US" dirty="0" err="1"/>
              <a:t>lịch</a:t>
            </a:r>
            <a:r>
              <a:rPr lang="en-US" dirty="0"/>
              <a:t> </a:t>
            </a:r>
            <a:r>
              <a:rPr lang="en-US" dirty="0" err="1"/>
              <a:t>chiếu</a:t>
            </a:r>
            <a:endParaRPr lang="en-US" dirty="0"/>
          </a:p>
        </p:txBody>
      </p:sp>
      <p:pic>
        <p:nvPicPr>
          <p:cNvPr id="4" name="Content Placeholder 3" descr="Graphical user interface&#10;&#10;Description automatically generated">
            <a:extLst>
              <a:ext uri="{FF2B5EF4-FFF2-40B4-BE49-F238E27FC236}">
                <a16:creationId xmlns:a16="http://schemas.microsoft.com/office/drawing/2014/main" id="{46C3A5DB-5465-4AB7-94F9-1A3E90D72D7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0890" y="2185547"/>
            <a:ext cx="7282220" cy="3541360"/>
          </a:xfrm>
          <a:prstGeom prst="rect">
            <a:avLst/>
          </a:prstGeom>
        </p:spPr>
      </p:pic>
    </p:spTree>
    <p:extLst>
      <p:ext uri="{BB962C8B-B14F-4D97-AF65-F5344CB8AC3E}">
        <p14:creationId xmlns:p14="http://schemas.microsoft.com/office/powerpoint/2010/main" val="16500079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2BD5B8BF-1971-4C26-8212-C9B6434BA5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407" y="1524000"/>
            <a:ext cx="7741186" cy="5001344"/>
          </a:xfrm>
        </p:spPr>
      </p:pic>
    </p:spTree>
    <p:extLst>
      <p:ext uri="{BB962C8B-B14F-4D97-AF65-F5344CB8AC3E}">
        <p14:creationId xmlns:p14="http://schemas.microsoft.com/office/powerpoint/2010/main" val="28267662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a:extLst>
              <a:ext uri="{FF2B5EF4-FFF2-40B4-BE49-F238E27FC236}">
                <a16:creationId xmlns:a16="http://schemas.microsoft.com/office/drawing/2014/main" id="{3C22B0DA-97E3-47E5-B240-66362ADF12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43796"/>
            <a:ext cx="7886700" cy="2228849"/>
          </a:xfrm>
        </p:spPr>
      </p:pic>
    </p:spTree>
    <p:extLst>
      <p:ext uri="{BB962C8B-B14F-4D97-AF65-F5344CB8AC3E}">
        <p14:creationId xmlns:p14="http://schemas.microsoft.com/office/powerpoint/2010/main" val="33322422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2940-28BA-43A0-8E85-31AA2704A6D9}"/>
              </a:ext>
            </a:extLst>
          </p:cNvPr>
          <p:cNvSpPr>
            <a:spLocks noGrp="1"/>
          </p:cNvSpPr>
          <p:nvPr>
            <p:ph type="title"/>
          </p:nvPr>
        </p:nvSpPr>
        <p:spPr/>
        <p:txBody>
          <a:bodyPr/>
          <a:lstStyle/>
          <a:p>
            <a:r>
              <a:rPr lang="en-US" dirty="0"/>
              <a:t>3.Chức </a:t>
            </a:r>
            <a:r>
              <a:rPr lang="en-US" dirty="0" err="1"/>
              <a:t>năng</a:t>
            </a:r>
            <a:r>
              <a:rPr lang="en-US" dirty="0"/>
              <a:t> sửa </a:t>
            </a:r>
            <a:r>
              <a:rPr lang="en-US" dirty="0" err="1"/>
              <a:t>lịch</a:t>
            </a:r>
            <a:r>
              <a:rPr lang="en-US" dirty="0"/>
              <a:t> </a:t>
            </a:r>
            <a:r>
              <a:rPr lang="en-US" dirty="0" err="1"/>
              <a:t>chiếu</a:t>
            </a:r>
            <a:r>
              <a:rPr lang="en-US" dirty="0"/>
              <a:t> </a:t>
            </a:r>
          </a:p>
        </p:txBody>
      </p:sp>
      <p:pic>
        <p:nvPicPr>
          <p:cNvPr id="9" name="Content Placeholder 8" descr="Graphical user interface&#10;&#10;Description automatically generated">
            <a:extLst>
              <a:ext uri="{FF2B5EF4-FFF2-40B4-BE49-F238E27FC236}">
                <a16:creationId xmlns:a16="http://schemas.microsoft.com/office/drawing/2014/main" id="{3BF57935-1C90-45E2-A497-68C78ACF8F0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1985" y="1898347"/>
            <a:ext cx="7040030" cy="3828560"/>
          </a:xfrm>
          <a:prstGeom prst="rect">
            <a:avLst/>
          </a:prstGeom>
        </p:spPr>
      </p:pic>
    </p:spTree>
    <p:extLst>
      <p:ext uri="{BB962C8B-B14F-4D97-AF65-F5344CB8AC3E}">
        <p14:creationId xmlns:p14="http://schemas.microsoft.com/office/powerpoint/2010/main" val="16578723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40610A7D-7C37-4126-893B-42E64EDFF44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87624" y="1480457"/>
            <a:ext cx="6974330" cy="5188903"/>
          </a:xfrm>
        </p:spPr>
      </p:pic>
    </p:spTree>
    <p:extLst>
      <p:ext uri="{BB962C8B-B14F-4D97-AF65-F5344CB8AC3E}">
        <p14:creationId xmlns:p14="http://schemas.microsoft.com/office/powerpoint/2010/main" val="299698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1ABC61-F54C-49B2-AE4A-64D6A86D9F17}"/>
              </a:ext>
            </a:extLst>
          </p:cNvPr>
          <p:cNvSpPr>
            <a:spLocks noGrp="1"/>
          </p:cNvSpPr>
          <p:nvPr>
            <p:ph idx="1"/>
          </p:nvPr>
        </p:nvSpPr>
        <p:spPr>
          <a:xfrm>
            <a:off x="457200" y="548680"/>
            <a:ext cx="8229600" cy="5928320"/>
          </a:xfrm>
        </p:spPr>
        <p:txBody>
          <a:bodyPr>
            <a:normAutofit/>
          </a:bodyPr>
          <a:lstStyle/>
          <a:p>
            <a:pPr marL="0" indent="0" algn="just">
              <a:lnSpc>
                <a:spcPct val="115000"/>
              </a:lnSpc>
              <a:spcBef>
                <a:spcPts val="300"/>
              </a:spcBef>
              <a:buNone/>
            </a:pPr>
            <a:r>
              <a:rPr lang="en-US" sz="2800" b="1" dirty="0" err="1">
                <a:latin typeface="Times New Roman" pitchFamily="18" charset="0"/>
                <a:cs typeface="Times New Roman" pitchFamily="18" charset="0"/>
              </a:rPr>
              <a:t>Chương</a:t>
            </a:r>
            <a:r>
              <a:rPr lang="en-US" sz="2800" b="1" dirty="0">
                <a:latin typeface="Times New Roman" pitchFamily="18" charset="0"/>
                <a:cs typeface="Times New Roman" pitchFamily="18" charset="0"/>
              </a:rPr>
              <a:t> 2: </a:t>
            </a:r>
            <a:r>
              <a:rPr lang="en-US" sz="2800" b="1" dirty="0" err="1">
                <a:latin typeface="Times New Roman" pitchFamily="18" charset="0"/>
                <a:cs typeface="Times New Roman" pitchFamily="18" charset="0"/>
              </a:rPr>
              <a:t>Phân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tích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và</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thiết</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kế</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hệ</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thống</a:t>
            </a:r>
            <a:endParaRPr lang="en-US" sz="2800" b="1" dirty="0">
              <a:latin typeface="Times New Roman" pitchFamily="18" charset="0"/>
              <a:cs typeface="Times New Roman" pitchFamily="18" charset="0"/>
            </a:endParaRPr>
          </a:p>
          <a:p>
            <a:pPr marL="0" indent="0" algn="just">
              <a:lnSpc>
                <a:spcPct val="115000"/>
              </a:lnSpc>
              <a:spcBef>
                <a:spcPts val="300"/>
              </a:spcBef>
              <a:buNone/>
            </a:pPr>
            <a:r>
              <a:rPr lang="en-US" sz="2500" b="1" dirty="0">
                <a:latin typeface="Times New Roman" pitchFamily="18" charset="0"/>
                <a:cs typeface="Times New Roman" pitchFamily="18" charset="0"/>
              </a:rPr>
              <a:t>1. </a:t>
            </a:r>
            <a:r>
              <a:rPr lang="en-US" sz="2500" b="1" dirty="0" err="1">
                <a:latin typeface="Times New Roman" pitchFamily="18" charset="0"/>
                <a:cs typeface="Times New Roman" pitchFamily="18" charset="0"/>
              </a:rPr>
              <a:t>Mô</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tả</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yêu</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cầu</a:t>
            </a:r>
            <a:endParaRPr lang="en-US" sz="25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0" algn="just">
              <a:lnSpc>
                <a:spcPct val="115000"/>
              </a:lnSpc>
              <a:spcBef>
                <a:spcPts val="300"/>
              </a:spcBef>
              <a:spcAft>
                <a:spcPts val="0"/>
              </a:spcAft>
              <a:buNone/>
            </a:pPr>
            <a:r>
              <a:rPr lang="vi-VN" sz="2200" dirty="0">
                <a:effectLst/>
                <a:latin typeface="Times New Roman" panose="02020603050405020304" pitchFamily="18" charset="0"/>
                <a:ea typeface="Calibri" panose="020F0502020204030204" pitchFamily="34" charset="0"/>
                <a:cs typeface="Arial" panose="020B0604020202020204" pitchFamily="34" charset="0"/>
              </a:rPr>
              <a:t>Sau khi tìm hiểu và khảo sát thực tế tại các rạp chiếu phim, chúng tôi đã xác định các tác nhân sử dụng website như sau:</a:t>
            </a:r>
            <a:endParaRPr lang="en-US" sz="2200" dirty="0">
              <a:effectLst/>
              <a:latin typeface="Times New Roman" panose="02020603050405020304" pitchFamily="18" charset="0"/>
              <a:ea typeface="Calibri" panose="020F0502020204030204" pitchFamily="34" charset="0"/>
              <a:cs typeface="Arial" panose="020B0604020202020204" pitchFamily="34" charset="0"/>
            </a:endParaRPr>
          </a:p>
          <a:p>
            <a:pPr marL="628650" marR="0" algn="just">
              <a:lnSpc>
                <a:spcPct val="115000"/>
              </a:lnSpc>
              <a:spcBef>
                <a:spcPts val="300"/>
              </a:spcBef>
              <a:spcAft>
                <a:spcPts val="0"/>
              </a:spcAft>
            </a:pPr>
            <a:r>
              <a:rPr lang="vi-VN" sz="2200" dirty="0">
                <a:effectLst/>
                <a:latin typeface="Times New Roman" panose="02020603050405020304" pitchFamily="18" charset="0"/>
                <a:ea typeface="Calibri" panose="020F0502020204030204" pitchFamily="34" charset="0"/>
                <a:cs typeface="Arial" panose="020B0604020202020204" pitchFamily="34" charset="0"/>
              </a:rPr>
              <a:t>Admin: Người quản lý hệ thống.</a:t>
            </a:r>
            <a:endParaRPr lang="en-US" sz="2200" dirty="0">
              <a:effectLst/>
              <a:latin typeface="Times New Roman" panose="02020603050405020304" pitchFamily="18" charset="0"/>
              <a:ea typeface="Calibri" panose="020F0502020204030204" pitchFamily="34" charset="0"/>
              <a:cs typeface="Arial" panose="020B0604020202020204" pitchFamily="34" charset="0"/>
            </a:endParaRPr>
          </a:p>
          <a:p>
            <a:pPr marL="628650" marR="0" algn="just">
              <a:lnSpc>
                <a:spcPct val="115000"/>
              </a:lnSpc>
              <a:spcBef>
                <a:spcPts val="300"/>
              </a:spcBef>
              <a:spcAft>
                <a:spcPts val="0"/>
              </a:spcAft>
            </a:pPr>
            <a:r>
              <a:rPr lang="vi-VN" sz="2200" dirty="0">
                <a:effectLst/>
                <a:latin typeface="Times New Roman" panose="02020603050405020304" pitchFamily="18" charset="0"/>
                <a:ea typeface="Calibri" panose="020F0502020204030204" pitchFamily="34" charset="0"/>
                <a:cs typeface="Arial" panose="020B0604020202020204" pitchFamily="34" charset="0"/>
              </a:rPr>
              <a:t>Nhân viên bán vé: Người sử dụng website để bán vé xem phim cho khách hàng.</a:t>
            </a:r>
            <a:endParaRPr lang="en-US" sz="2200" dirty="0">
              <a:effectLst/>
              <a:latin typeface="Times New Roman" panose="02020603050405020304" pitchFamily="18" charset="0"/>
              <a:ea typeface="Calibri" panose="020F0502020204030204" pitchFamily="34" charset="0"/>
              <a:cs typeface="Arial" panose="020B0604020202020204" pitchFamily="34" charset="0"/>
            </a:endParaRPr>
          </a:p>
          <a:p>
            <a:pPr marL="628650" marR="0" algn="just">
              <a:lnSpc>
                <a:spcPct val="115000"/>
              </a:lnSpc>
              <a:spcBef>
                <a:spcPts val="300"/>
              </a:spcBef>
              <a:spcAft>
                <a:spcPts val="0"/>
              </a:spcAft>
            </a:pPr>
            <a:r>
              <a:rPr lang="vi-VN" sz="2200" dirty="0">
                <a:effectLst/>
                <a:latin typeface="Times New Roman" panose="02020603050405020304" pitchFamily="18" charset="0"/>
                <a:ea typeface="Calibri" panose="020F0502020204030204" pitchFamily="34" charset="0"/>
                <a:cs typeface="Arial" panose="020B0604020202020204" pitchFamily="34" charset="0"/>
              </a:rPr>
              <a:t>Khách xem: Khách chỉ xem website mà không đăng ký thành viên tại website.</a:t>
            </a:r>
            <a:endParaRPr lang="en-US" sz="2200" dirty="0">
              <a:effectLst/>
              <a:latin typeface="Times New Roman" panose="02020603050405020304" pitchFamily="18" charset="0"/>
              <a:ea typeface="Calibri" panose="020F0502020204030204" pitchFamily="34" charset="0"/>
              <a:cs typeface="Arial" panose="020B0604020202020204" pitchFamily="34" charset="0"/>
            </a:endParaRPr>
          </a:p>
          <a:p>
            <a:pPr marL="628650" marR="0" algn="just">
              <a:lnSpc>
                <a:spcPct val="115000"/>
              </a:lnSpc>
              <a:spcBef>
                <a:spcPts val="300"/>
              </a:spcBef>
              <a:spcAft>
                <a:spcPts val="0"/>
              </a:spcAft>
            </a:pPr>
            <a:r>
              <a:rPr lang="vi-VN" sz="2200" dirty="0">
                <a:effectLst/>
                <a:latin typeface="Times New Roman" panose="02020603050405020304" pitchFamily="18" charset="0"/>
                <a:ea typeface="Calibri" panose="020F0502020204030204" pitchFamily="34" charset="0"/>
                <a:cs typeface="Arial" panose="020B0604020202020204" pitchFamily="34" charset="0"/>
              </a:rPr>
              <a:t>Thành viên: Khách xem online và thực hiện đăng ký thành viên tại website thì trở thành thành viên.</a:t>
            </a:r>
            <a:endParaRPr lang="en-US" sz="22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8662321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613D28E9-3D70-4C79-88C8-EC332E06F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271868"/>
            <a:ext cx="7886700" cy="3172706"/>
          </a:xfrm>
        </p:spPr>
      </p:pic>
    </p:spTree>
    <p:extLst>
      <p:ext uri="{BB962C8B-B14F-4D97-AF65-F5344CB8AC3E}">
        <p14:creationId xmlns:p14="http://schemas.microsoft.com/office/powerpoint/2010/main" val="9050477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849-51E2-4F84-BE21-54E69ABF58D5}"/>
              </a:ext>
            </a:extLst>
          </p:cNvPr>
          <p:cNvSpPr>
            <a:spLocks noGrp="1"/>
          </p:cNvSpPr>
          <p:nvPr>
            <p:ph type="title"/>
          </p:nvPr>
        </p:nvSpPr>
        <p:spPr/>
        <p:txBody>
          <a:bodyPr/>
          <a:lstStyle/>
          <a:p>
            <a:r>
              <a:rPr lang="en-US" dirty="0"/>
              <a:t>4.Chức </a:t>
            </a:r>
            <a:r>
              <a:rPr lang="en-US" dirty="0" err="1"/>
              <a:t>năng</a:t>
            </a:r>
            <a:r>
              <a:rPr lang="en-US" dirty="0"/>
              <a:t> </a:t>
            </a:r>
            <a:r>
              <a:rPr lang="en-US" dirty="0" err="1"/>
              <a:t>tìm</a:t>
            </a:r>
            <a:r>
              <a:rPr lang="en-US" dirty="0"/>
              <a:t> kiếm </a:t>
            </a:r>
            <a:r>
              <a:rPr lang="en-US" dirty="0" err="1"/>
              <a:t>lịch</a:t>
            </a:r>
            <a:r>
              <a:rPr lang="en-US" dirty="0"/>
              <a:t> </a:t>
            </a:r>
            <a:r>
              <a:rPr lang="en-US" dirty="0" err="1"/>
              <a:t>chiếu</a:t>
            </a:r>
            <a:endParaRPr lang="en-US" dirty="0"/>
          </a:p>
        </p:txBody>
      </p:sp>
      <p:pic>
        <p:nvPicPr>
          <p:cNvPr id="4" name="Content Placeholder 3" descr="Graphical user interface&#10;&#10;Description automatically generated">
            <a:extLst>
              <a:ext uri="{FF2B5EF4-FFF2-40B4-BE49-F238E27FC236}">
                <a16:creationId xmlns:a16="http://schemas.microsoft.com/office/drawing/2014/main" id="{83B0068C-9AE5-4F87-9573-4E99C18848C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0280" y="2125267"/>
            <a:ext cx="5883441" cy="1860194"/>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C018B7C8-9489-4410-B7DA-1BB60D71C6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30280" y="4049536"/>
            <a:ext cx="5883441" cy="1860194"/>
          </a:xfrm>
          <a:prstGeom prst="rect">
            <a:avLst/>
          </a:prstGeom>
        </p:spPr>
      </p:pic>
    </p:spTree>
    <p:extLst>
      <p:ext uri="{BB962C8B-B14F-4D97-AF65-F5344CB8AC3E}">
        <p14:creationId xmlns:p14="http://schemas.microsoft.com/office/powerpoint/2010/main" val="24969253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DAC3D36A-E3AC-4CCF-9AFA-2300588E80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5990" y="2226469"/>
            <a:ext cx="7492021" cy="3263504"/>
          </a:xfrm>
        </p:spPr>
      </p:pic>
    </p:spTree>
    <p:extLst>
      <p:ext uri="{BB962C8B-B14F-4D97-AF65-F5344CB8AC3E}">
        <p14:creationId xmlns:p14="http://schemas.microsoft.com/office/powerpoint/2010/main" val="23475988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244C9252-D0BE-4379-BBAB-128CDEB140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924" y="2929486"/>
            <a:ext cx="7344152" cy="1857470"/>
          </a:xfrm>
        </p:spPr>
      </p:pic>
    </p:spTree>
    <p:extLst>
      <p:ext uri="{BB962C8B-B14F-4D97-AF65-F5344CB8AC3E}">
        <p14:creationId xmlns:p14="http://schemas.microsoft.com/office/powerpoint/2010/main" val="31519243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318A-7D49-4ECA-AF83-29C2659E5501}"/>
              </a:ext>
            </a:extLst>
          </p:cNvPr>
          <p:cNvSpPr>
            <a:spLocks noGrp="1"/>
          </p:cNvSpPr>
          <p:nvPr>
            <p:ph type="title"/>
          </p:nvPr>
        </p:nvSpPr>
        <p:spPr/>
        <p:txBody>
          <a:bodyPr/>
          <a:lstStyle/>
          <a:p>
            <a:r>
              <a:rPr lang="en-US" dirty="0" err="1"/>
              <a:t>III.Quản</a:t>
            </a:r>
            <a:r>
              <a:rPr lang="en-US" dirty="0"/>
              <a:t> </a:t>
            </a:r>
            <a:r>
              <a:rPr lang="en-US" dirty="0" err="1"/>
              <a:t>lý</a:t>
            </a:r>
            <a:r>
              <a:rPr lang="en-US" dirty="0"/>
              <a:t> đặt </a:t>
            </a:r>
            <a:r>
              <a:rPr lang="en-US" dirty="0" err="1"/>
              <a:t>vé</a:t>
            </a:r>
            <a:endParaRPr lang="en-US" dirty="0"/>
          </a:p>
        </p:txBody>
      </p:sp>
      <p:sp>
        <p:nvSpPr>
          <p:cNvPr id="6" name="Content Placeholder 5">
            <a:extLst>
              <a:ext uri="{FF2B5EF4-FFF2-40B4-BE49-F238E27FC236}">
                <a16:creationId xmlns:a16="http://schemas.microsoft.com/office/drawing/2014/main" id="{BEF2965E-1E18-4CF2-B95A-84E3B32211B1}"/>
              </a:ext>
            </a:extLst>
          </p:cNvPr>
          <p:cNvSpPr>
            <a:spLocks noGrp="1"/>
          </p:cNvSpPr>
          <p:nvPr>
            <p:ph idx="1"/>
          </p:nvPr>
        </p:nvSpPr>
        <p:spPr/>
        <p:txBody>
          <a:bodyPr/>
          <a:lstStyle/>
          <a:p>
            <a:pPr marL="0" indent="0">
              <a:buNone/>
            </a:pPr>
            <a:r>
              <a:rPr lang="en-US" dirty="0" err="1"/>
              <a:t>A.Giao</a:t>
            </a:r>
            <a:r>
              <a:rPr lang="en-US" dirty="0"/>
              <a:t> </a:t>
            </a:r>
            <a:r>
              <a:rPr lang="en-US" dirty="0" err="1"/>
              <a:t>diện</a:t>
            </a:r>
            <a:r>
              <a:rPr lang="en-US" dirty="0"/>
              <a:t> </a:t>
            </a:r>
            <a:r>
              <a:rPr lang="en-US" dirty="0" err="1"/>
              <a:t>quản</a:t>
            </a:r>
            <a:r>
              <a:rPr lang="en-US" dirty="0"/>
              <a:t> </a:t>
            </a:r>
            <a:r>
              <a:rPr lang="en-US" dirty="0" err="1"/>
              <a:t>lý</a:t>
            </a:r>
            <a:r>
              <a:rPr lang="en-US" dirty="0"/>
              <a:t> đặt </a:t>
            </a:r>
            <a:r>
              <a:rPr lang="en-US" dirty="0" err="1"/>
              <a:t>vé</a:t>
            </a:r>
            <a:endParaRPr lang="en-US" dirty="0"/>
          </a:p>
          <a:p>
            <a:pPr marL="0" indent="0">
              <a:buNone/>
            </a:pPr>
            <a:endParaRPr lang="en-US" dirty="0"/>
          </a:p>
        </p:txBody>
      </p:sp>
      <p:pic>
        <p:nvPicPr>
          <p:cNvPr id="7" name="Picture 6">
            <a:extLst>
              <a:ext uri="{FF2B5EF4-FFF2-40B4-BE49-F238E27FC236}">
                <a16:creationId xmlns:a16="http://schemas.microsoft.com/office/drawing/2014/main" id="{2B23DA7E-BF4D-4C8B-AAC7-30366FB0E5B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09248" y="2624137"/>
            <a:ext cx="5525504" cy="3263504"/>
          </a:xfrm>
          <a:prstGeom prst="rect">
            <a:avLst/>
          </a:prstGeom>
          <a:ln w="6350">
            <a:solidFill>
              <a:srgbClr val="00B0F0"/>
            </a:solidFill>
          </a:ln>
        </p:spPr>
      </p:pic>
    </p:spTree>
    <p:extLst>
      <p:ext uri="{BB962C8B-B14F-4D97-AF65-F5344CB8AC3E}">
        <p14:creationId xmlns:p14="http://schemas.microsoft.com/office/powerpoint/2010/main" val="8436465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FC17-E2CA-41FC-8D80-4076F037CB9D}"/>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A picture containing text, screenshot, receipt&#10;&#10;Description automatically generated">
            <a:extLst>
              <a:ext uri="{FF2B5EF4-FFF2-40B4-BE49-F238E27FC236}">
                <a16:creationId xmlns:a16="http://schemas.microsoft.com/office/drawing/2014/main" id="{7C2158B9-4972-455A-B186-EE9D0F3ED0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242" y="1772816"/>
            <a:ext cx="7585515" cy="4313503"/>
          </a:xfrm>
        </p:spPr>
      </p:pic>
    </p:spTree>
    <p:extLst>
      <p:ext uri="{BB962C8B-B14F-4D97-AF65-F5344CB8AC3E}">
        <p14:creationId xmlns:p14="http://schemas.microsoft.com/office/powerpoint/2010/main" val="31351814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B33A0-87F6-40D6-9E4E-F6478006C3B3}"/>
              </a:ext>
            </a:extLst>
          </p:cNvPr>
          <p:cNvSpPr>
            <a:spLocks noGrp="1"/>
          </p:cNvSpPr>
          <p:nvPr>
            <p:ph type="title"/>
          </p:nvPr>
        </p:nvSpPr>
        <p:spPr/>
        <p:txBody>
          <a:bodyPr/>
          <a:lstStyle/>
          <a:p>
            <a:r>
              <a:rPr lang="en-US" dirty="0"/>
              <a:t>1.Vé đã đặt</a:t>
            </a:r>
          </a:p>
        </p:txBody>
      </p:sp>
      <p:pic>
        <p:nvPicPr>
          <p:cNvPr id="4" name="Content Placeholder 3">
            <a:extLst>
              <a:ext uri="{FF2B5EF4-FFF2-40B4-BE49-F238E27FC236}">
                <a16:creationId xmlns:a16="http://schemas.microsoft.com/office/drawing/2014/main" id="{EBABFBBC-F237-40E3-BD15-438EA32AB7B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2063" y="2226469"/>
            <a:ext cx="6799875" cy="3263504"/>
          </a:xfrm>
          <a:prstGeom prst="rect">
            <a:avLst/>
          </a:prstGeom>
          <a:noFill/>
          <a:ln>
            <a:noFill/>
          </a:ln>
        </p:spPr>
      </p:pic>
    </p:spTree>
    <p:extLst>
      <p:ext uri="{BB962C8B-B14F-4D97-AF65-F5344CB8AC3E}">
        <p14:creationId xmlns:p14="http://schemas.microsoft.com/office/powerpoint/2010/main" val="10812354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B8A10759-D5DD-4C37-8D67-4B030B5409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511" y="1700808"/>
            <a:ext cx="8820978" cy="4536504"/>
          </a:xfrm>
        </p:spPr>
      </p:pic>
    </p:spTree>
    <p:extLst>
      <p:ext uri="{BB962C8B-B14F-4D97-AF65-F5344CB8AC3E}">
        <p14:creationId xmlns:p14="http://schemas.microsoft.com/office/powerpoint/2010/main" val="33232746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9" name="Content Placeholder 8" descr="Table&#10;&#10;Description automatically generated">
            <a:extLst>
              <a:ext uri="{FF2B5EF4-FFF2-40B4-BE49-F238E27FC236}">
                <a16:creationId xmlns:a16="http://schemas.microsoft.com/office/drawing/2014/main" id="{B7BB325F-C064-4D96-9639-1207B72E53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128" y="2226469"/>
            <a:ext cx="7717744" cy="3263504"/>
          </a:xfrm>
        </p:spPr>
      </p:pic>
    </p:spTree>
    <p:extLst>
      <p:ext uri="{BB962C8B-B14F-4D97-AF65-F5344CB8AC3E}">
        <p14:creationId xmlns:p14="http://schemas.microsoft.com/office/powerpoint/2010/main" val="5737664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87B-4E30-49C3-A8DE-75A56F1778B0}"/>
              </a:ext>
            </a:extLst>
          </p:cNvPr>
          <p:cNvSpPr>
            <a:spLocks noGrp="1"/>
          </p:cNvSpPr>
          <p:nvPr>
            <p:ph type="title"/>
          </p:nvPr>
        </p:nvSpPr>
        <p:spPr/>
        <p:txBody>
          <a:bodyPr/>
          <a:lstStyle/>
          <a:p>
            <a:r>
              <a:rPr lang="en-US" dirty="0"/>
              <a:t>2.Vé </a:t>
            </a:r>
            <a:r>
              <a:rPr lang="en-US" dirty="0" err="1"/>
              <a:t>còn</a:t>
            </a:r>
            <a:r>
              <a:rPr lang="en-US" dirty="0"/>
              <a:t> </a:t>
            </a:r>
            <a:r>
              <a:rPr lang="en-US" dirty="0" err="1"/>
              <a:t>trống</a:t>
            </a:r>
            <a:endParaRPr lang="en-US" dirty="0"/>
          </a:p>
        </p:txBody>
      </p:sp>
      <p:pic>
        <p:nvPicPr>
          <p:cNvPr id="4" name="Content Placeholder 3">
            <a:extLst>
              <a:ext uri="{FF2B5EF4-FFF2-40B4-BE49-F238E27FC236}">
                <a16:creationId xmlns:a16="http://schemas.microsoft.com/office/drawing/2014/main" id="{01A32E83-69A3-4BE1-935D-6396924E055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3355" y="2226469"/>
            <a:ext cx="6457291" cy="3263504"/>
          </a:xfrm>
          <a:prstGeom prst="rect">
            <a:avLst/>
          </a:prstGeom>
          <a:noFill/>
          <a:ln>
            <a:noFill/>
          </a:ln>
        </p:spPr>
      </p:pic>
    </p:spTree>
    <p:extLst>
      <p:ext uri="{BB962C8B-B14F-4D97-AF65-F5344CB8AC3E}">
        <p14:creationId xmlns:p14="http://schemas.microsoft.com/office/powerpoint/2010/main" val="3764767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8CE6D3-CE3E-4CF6-BC57-11C2AF2514CB}"/>
              </a:ext>
            </a:extLst>
          </p:cNvPr>
          <p:cNvSpPr>
            <a:spLocks noGrp="1"/>
          </p:cNvSpPr>
          <p:nvPr>
            <p:ph idx="1"/>
          </p:nvPr>
        </p:nvSpPr>
        <p:spPr>
          <a:xfrm>
            <a:off x="179512" y="548680"/>
            <a:ext cx="8712968" cy="6192688"/>
          </a:xfrm>
        </p:spPr>
        <p:txBody>
          <a:bodyPr>
            <a:normAutofit/>
          </a:bodyPr>
          <a:lstStyle/>
          <a:p>
            <a:r>
              <a:rPr lang="en-US" sz="2200" dirty="0" err="1">
                <a:latin typeface="Times New Roman" pitchFamily="18" charset="0"/>
                <a:cs typeface="Times New Roman" pitchFamily="18" charset="0"/>
              </a:rPr>
              <a:t>Sơ</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đồ</a:t>
            </a:r>
            <a:r>
              <a:rPr lang="en-US" sz="2200" dirty="0">
                <a:latin typeface="Times New Roman" pitchFamily="18" charset="0"/>
                <a:cs typeface="Times New Roman" pitchFamily="18" charset="0"/>
              </a:rPr>
              <a:t> BFD</a:t>
            </a: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pPr marL="0" indent="0" algn="ctr">
              <a:buNone/>
            </a:pPr>
            <a:endParaRPr lang="en-US" sz="2200" dirty="0">
              <a:latin typeface="Times New Roman" pitchFamily="18" charset="0"/>
              <a:cs typeface="Times New Roman" pitchFamily="18" charset="0"/>
            </a:endParaRPr>
          </a:p>
          <a:p>
            <a:pPr marL="0" indent="0">
              <a:buNone/>
            </a:pPr>
            <a:r>
              <a:rPr lang="en-US" sz="1400" i="1" dirty="0">
                <a:latin typeface="Times New Roman" pitchFamily="18" charset="0"/>
                <a:cs typeface="Times New Roman" pitchFamily="18" charset="0"/>
              </a:rPr>
              <a:t>	</a:t>
            </a:r>
          </a:p>
          <a:p>
            <a:pPr marL="0" indent="0">
              <a:buNone/>
            </a:pPr>
            <a:r>
              <a:rPr lang="en-US" sz="1400" i="1" dirty="0">
                <a:latin typeface="Times New Roman" pitchFamily="18" charset="0"/>
                <a:cs typeface="Times New Roman" pitchFamily="18" charset="0"/>
              </a:rPr>
              <a:t>	       </a:t>
            </a:r>
          </a:p>
          <a:p>
            <a:pPr marL="0" indent="0">
              <a:buNone/>
            </a:pPr>
            <a:r>
              <a:rPr lang="en-US" sz="1400" i="1" dirty="0">
                <a:latin typeface="Times New Roman" pitchFamily="18" charset="0"/>
                <a:cs typeface="Times New Roman" pitchFamily="18" charset="0"/>
              </a:rPr>
              <a:t>    	         </a:t>
            </a:r>
            <a:r>
              <a:rPr lang="vi-VN" sz="1400" i="1" dirty="0">
                <a:latin typeface="Times New Roman" pitchFamily="18" charset="0"/>
                <a:cs typeface="Times New Roman" pitchFamily="18" charset="0"/>
              </a:rPr>
              <a:t>Hình 2.1 - Sơ đồ chức năng người dùng</a:t>
            </a:r>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a:p>
            <a:endParaRPr lang="en-US" dirty="0"/>
          </a:p>
        </p:txBody>
      </p:sp>
      <p:pic>
        <p:nvPicPr>
          <p:cNvPr id="8" name="Picture 7" descr="Diagram&#10;&#10;Description automatically generated">
            <a:extLst>
              <a:ext uri="{FF2B5EF4-FFF2-40B4-BE49-F238E27FC236}">
                <a16:creationId xmlns:a16="http://schemas.microsoft.com/office/drawing/2014/main" id="{C372FEBE-3D5B-4B56-91D5-C34A0D6549E3}"/>
              </a:ext>
            </a:extLst>
          </p:cNvPr>
          <p:cNvPicPr/>
          <p:nvPr/>
        </p:nvPicPr>
        <p:blipFill>
          <a:blip r:embed="rId2">
            <a:extLst>
              <a:ext uri="{28A0092B-C50C-407E-A947-70E740481C1C}">
                <a14:useLocalDpi xmlns:a14="http://schemas.microsoft.com/office/drawing/2010/main" val="0"/>
              </a:ext>
            </a:extLst>
          </a:blip>
          <a:stretch>
            <a:fillRect/>
          </a:stretch>
        </p:blipFill>
        <p:spPr>
          <a:xfrm>
            <a:off x="35496" y="975766"/>
            <a:ext cx="5832648" cy="5184576"/>
          </a:xfrm>
          <a:prstGeom prst="rect">
            <a:avLst/>
          </a:prstGeom>
        </p:spPr>
      </p:pic>
      <p:sp>
        <p:nvSpPr>
          <p:cNvPr id="6" name="Content Placeholder 6">
            <a:extLst>
              <a:ext uri="{FF2B5EF4-FFF2-40B4-BE49-F238E27FC236}">
                <a16:creationId xmlns:a16="http://schemas.microsoft.com/office/drawing/2014/main" id="{9F8CE6D3-CE3E-4CF6-BC57-11C2AF2514CB}"/>
              </a:ext>
            </a:extLst>
          </p:cNvPr>
          <p:cNvSpPr txBox="1">
            <a:spLocks/>
          </p:cNvSpPr>
          <p:nvPr/>
        </p:nvSpPr>
        <p:spPr>
          <a:xfrm>
            <a:off x="5893482" y="980728"/>
            <a:ext cx="3168352" cy="5877272"/>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fontAlgn="base">
              <a:buNone/>
            </a:pPr>
            <a:r>
              <a:rPr lang="en-US" sz="1800" dirty="0">
                <a:latin typeface="Times New Roman" pitchFamily="18" charset="0"/>
                <a:cs typeface="Times New Roman" pitchFamily="18" charset="0"/>
              </a:rPr>
              <a:t>- </a:t>
            </a:r>
            <a:r>
              <a:rPr lang="vi-VN" sz="1800" dirty="0">
                <a:latin typeface="Times New Roman" pitchFamily="18" charset="0"/>
                <a:cs typeface="Times New Roman" pitchFamily="18" charset="0"/>
              </a:rPr>
              <a:t>Quản lý có thể: </a:t>
            </a:r>
          </a:p>
          <a:p>
            <a:pPr fontAlgn="base"/>
            <a:r>
              <a:rPr lang="vi-VN" sz="1800" dirty="0">
                <a:latin typeface="Times New Roman" pitchFamily="18" charset="0"/>
                <a:cs typeface="Times New Roman" pitchFamily="18" charset="0"/>
              </a:rPr>
              <a:t>Quản lý phim. </a:t>
            </a:r>
          </a:p>
          <a:p>
            <a:pPr fontAlgn="base"/>
            <a:r>
              <a:rPr lang="vi-VN" sz="1800" dirty="0">
                <a:latin typeface="Times New Roman" pitchFamily="18" charset="0"/>
                <a:cs typeface="Times New Roman" pitchFamily="18" charset="0"/>
              </a:rPr>
              <a:t>Quản lý lịch chiếu phim. </a:t>
            </a:r>
          </a:p>
          <a:p>
            <a:pPr fontAlgn="base"/>
            <a:r>
              <a:rPr lang="vi-VN" sz="1800" dirty="0">
                <a:latin typeface="Times New Roman" pitchFamily="18" charset="0"/>
                <a:cs typeface="Times New Roman" pitchFamily="18" charset="0"/>
              </a:rPr>
              <a:t>Quản lý các phòng chiếu phim</a:t>
            </a:r>
          </a:p>
          <a:p>
            <a:pPr fontAlgn="base"/>
            <a:r>
              <a:rPr lang="vi-VN" sz="1800" dirty="0">
                <a:latin typeface="Times New Roman" pitchFamily="18" charset="0"/>
                <a:cs typeface="Times New Roman" pitchFamily="18" charset="0"/>
              </a:rPr>
              <a:t>Quản lí nhân viên </a:t>
            </a:r>
          </a:p>
          <a:p>
            <a:pPr fontAlgn="base"/>
            <a:r>
              <a:rPr lang="vi-VN" sz="1800" dirty="0">
                <a:latin typeface="Times New Roman" pitchFamily="18" charset="0"/>
                <a:cs typeface="Times New Roman" pitchFamily="18" charset="0"/>
              </a:rPr>
              <a:t>Thống kê và báo cáo </a:t>
            </a:r>
          </a:p>
          <a:p>
            <a:pPr marL="0" indent="0" fontAlgn="base">
              <a:buNone/>
            </a:pPr>
            <a:r>
              <a:rPr lang="en-US" sz="1800" dirty="0">
                <a:latin typeface="Times New Roman" pitchFamily="18" charset="0"/>
                <a:cs typeface="Times New Roman" pitchFamily="18" charset="0"/>
              </a:rPr>
              <a:t>- </a:t>
            </a:r>
            <a:r>
              <a:rPr lang="vi-VN" sz="1800" dirty="0">
                <a:latin typeface="Times New Roman" pitchFamily="18" charset="0"/>
                <a:cs typeface="Times New Roman" pitchFamily="18" charset="0"/>
              </a:rPr>
              <a:t>Nhân viên bán vé có thể: </a:t>
            </a:r>
          </a:p>
          <a:p>
            <a:pPr fontAlgn="base"/>
            <a:r>
              <a:rPr lang="vi-VN" sz="1800" dirty="0">
                <a:latin typeface="Times New Roman" pitchFamily="18" charset="0"/>
                <a:cs typeface="Times New Roman" pitchFamily="18" charset="0"/>
              </a:rPr>
              <a:t>Quản lý phim. </a:t>
            </a:r>
          </a:p>
          <a:p>
            <a:pPr fontAlgn="base"/>
            <a:r>
              <a:rPr lang="vi-VN" sz="1800" dirty="0">
                <a:latin typeface="Times New Roman" pitchFamily="18" charset="0"/>
                <a:cs typeface="Times New Roman" pitchFamily="18" charset="0"/>
              </a:rPr>
              <a:t>Quản lý lịch chiếu phim. </a:t>
            </a:r>
          </a:p>
          <a:p>
            <a:pPr fontAlgn="base"/>
            <a:r>
              <a:rPr lang="vi-VN" sz="1800" dirty="0">
                <a:latin typeface="Times New Roman" pitchFamily="18" charset="0"/>
                <a:cs typeface="Times New Roman" pitchFamily="18" charset="0"/>
              </a:rPr>
              <a:t>Quản lý phòng chiếu phim. </a:t>
            </a:r>
          </a:p>
          <a:p>
            <a:pPr marL="0" indent="0" fontAlgn="base">
              <a:buNone/>
            </a:pPr>
            <a:r>
              <a:rPr lang="en-US" sz="1800" dirty="0">
                <a:latin typeface="Times New Roman" pitchFamily="18" charset="0"/>
                <a:cs typeface="Times New Roman" pitchFamily="18" charset="0"/>
              </a:rPr>
              <a:t>- </a:t>
            </a:r>
            <a:r>
              <a:rPr lang="vi-VN" sz="1800" dirty="0">
                <a:latin typeface="Times New Roman" pitchFamily="18" charset="0"/>
                <a:cs typeface="Times New Roman" pitchFamily="18" charset="0"/>
              </a:rPr>
              <a:t>Khách hàng có thể: </a:t>
            </a:r>
          </a:p>
          <a:p>
            <a:pPr fontAlgn="base"/>
            <a:r>
              <a:rPr lang="vi-VN" sz="1800" dirty="0">
                <a:latin typeface="Times New Roman" pitchFamily="18" charset="0"/>
                <a:cs typeface="Times New Roman" pitchFamily="18" charset="0"/>
              </a:rPr>
              <a:t>Đăng nhập/đăng ký </a:t>
            </a:r>
          </a:p>
          <a:p>
            <a:pPr fontAlgn="base"/>
            <a:r>
              <a:rPr lang="vi-VN" sz="1800" dirty="0">
                <a:latin typeface="Times New Roman" pitchFamily="18" charset="0"/>
                <a:cs typeface="Times New Roman" pitchFamily="18" charset="0"/>
              </a:rPr>
              <a:t>Chọn phim </a:t>
            </a:r>
          </a:p>
          <a:p>
            <a:pPr fontAlgn="base"/>
            <a:r>
              <a:rPr lang="vi-VN" sz="1800" dirty="0">
                <a:latin typeface="Times New Roman" pitchFamily="18" charset="0"/>
                <a:cs typeface="Times New Roman" pitchFamily="18" charset="0"/>
              </a:rPr>
              <a:t>Chọn vị trí ngồi </a:t>
            </a:r>
          </a:p>
          <a:p>
            <a:pPr fontAlgn="base"/>
            <a:r>
              <a:rPr lang="vi-VN" sz="1800" dirty="0">
                <a:latin typeface="Times New Roman" pitchFamily="18" charset="0"/>
                <a:cs typeface="Times New Roman" pitchFamily="18" charset="0"/>
              </a:rPr>
              <a:t>Đặt vé </a:t>
            </a:r>
          </a:p>
          <a:p>
            <a:pPr marL="0" indent="0">
              <a:buNone/>
            </a:pPr>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pPr marL="0" indent="0" algn="ctr">
              <a:buFont typeface="Arial" pitchFamily="34" charset="0"/>
              <a:buNone/>
            </a:pPr>
            <a:endParaRPr lang="en-US" sz="1700" dirty="0">
              <a:latin typeface="Times New Roman" pitchFamily="18" charset="0"/>
              <a:cs typeface="Times New Roman" pitchFamily="18" charset="0"/>
            </a:endParaRPr>
          </a:p>
          <a:p>
            <a:pPr marL="0" indent="0">
              <a:buFont typeface="Arial" pitchFamily="34" charset="0"/>
              <a:buNone/>
            </a:pPr>
            <a:r>
              <a:rPr lang="en-US" sz="1700" i="1" dirty="0">
                <a:latin typeface="Times New Roman" pitchFamily="18" charset="0"/>
                <a:cs typeface="Times New Roman" pitchFamily="18" charset="0"/>
              </a:rPr>
              <a:t>	</a:t>
            </a:r>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endParaRPr lang="en-US" sz="1700" dirty="0">
              <a:latin typeface="Times New Roman" pitchFamily="18" charset="0"/>
              <a:cs typeface="Times New Roman" pitchFamily="18" charset="0"/>
            </a:endParaRPr>
          </a:p>
          <a:p>
            <a:pPr marL="0" indent="0">
              <a:buFont typeface="Arial" pitchFamily="34" charset="0"/>
              <a:buNone/>
            </a:pPr>
            <a:endParaRPr lang="en-US" sz="1700" dirty="0">
              <a:latin typeface="Times New Roman" pitchFamily="18" charset="0"/>
              <a:cs typeface="Times New Roman" pitchFamily="18" charset="0"/>
            </a:endParaRPr>
          </a:p>
          <a:p>
            <a:endParaRPr lang="en-US" sz="1700" dirty="0"/>
          </a:p>
        </p:txBody>
      </p:sp>
    </p:spTree>
    <p:extLst>
      <p:ext uri="{BB962C8B-B14F-4D97-AF65-F5344CB8AC3E}">
        <p14:creationId xmlns:p14="http://schemas.microsoft.com/office/powerpoint/2010/main" val="22895363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Graphical user interface, text, application, letter, email&#10;&#10;Description automatically generated">
            <a:extLst>
              <a:ext uri="{FF2B5EF4-FFF2-40B4-BE49-F238E27FC236}">
                <a16:creationId xmlns:a16="http://schemas.microsoft.com/office/drawing/2014/main" id="{7DAD209B-B00E-4624-A5BE-1373B59225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036" y="1540024"/>
            <a:ext cx="8267928" cy="4824536"/>
          </a:xfrm>
        </p:spPr>
      </p:pic>
    </p:spTree>
    <p:extLst>
      <p:ext uri="{BB962C8B-B14F-4D97-AF65-F5344CB8AC3E}">
        <p14:creationId xmlns:p14="http://schemas.microsoft.com/office/powerpoint/2010/main" val="8405354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1E585F58-EA81-4EB8-8B2B-844BC94EEF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447628"/>
            <a:ext cx="7886700" cy="2821185"/>
          </a:xfrm>
        </p:spPr>
      </p:pic>
    </p:spTree>
    <p:extLst>
      <p:ext uri="{BB962C8B-B14F-4D97-AF65-F5344CB8AC3E}">
        <p14:creationId xmlns:p14="http://schemas.microsoft.com/office/powerpoint/2010/main" val="3583869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6D49-0F65-40FE-B94E-760143C3EE20}"/>
              </a:ext>
            </a:extLst>
          </p:cNvPr>
          <p:cNvSpPr>
            <a:spLocks noGrp="1"/>
          </p:cNvSpPr>
          <p:nvPr>
            <p:ph type="title"/>
          </p:nvPr>
        </p:nvSpPr>
        <p:spPr/>
        <p:txBody>
          <a:bodyPr/>
          <a:lstStyle/>
          <a:p>
            <a:r>
              <a:rPr lang="en-US" dirty="0"/>
              <a:t>3.Thay đổi </a:t>
            </a:r>
            <a:r>
              <a:rPr lang="en-US" dirty="0" err="1"/>
              <a:t>giá</a:t>
            </a:r>
            <a:r>
              <a:rPr lang="en-US" dirty="0"/>
              <a:t> </a:t>
            </a:r>
            <a:r>
              <a:rPr lang="en-US" dirty="0" err="1"/>
              <a:t>vé</a:t>
            </a:r>
            <a:endParaRPr lang="en-US" dirty="0"/>
          </a:p>
        </p:txBody>
      </p:sp>
      <p:sp>
        <p:nvSpPr>
          <p:cNvPr id="3" name="Content Placeholder 2">
            <a:extLst>
              <a:ext uri="{FF2B5EF4-FFF2-40B4-BE49-F238E27FC236}">
                <a16:creationId xmlns:a16="http://schemas.microsoft.com/office/drawing/2014/main" id="{1354A551-05E7-46C5-9D5D-CA17B6868D0D}"/>
              </a:ext>
            </a:extLst>
          </p:cNvPr>
          <p:cNvSpPr>
            <a:spLocks noGrp="1"/>
          </p:cNvSpPr>
          <p:nvPr>
            <p:ph idx="1"/>
          </p:nvPr>
        </p:nvSpPr>
        <p:spPr/>
        <p:txBody>
          <a:bodyPr/>
          <a:lstStyle/>
          <a:p>
            <a:r>
              <a:rPr lang="en-US" dirty="0" err="1"/>
              <a:t>Mô</a:t>
            </a:r>
            <a:r>
              <a:rPr lang="en-US" dirty="0"/>
              <a:t> </a:t>
            </a:r>
            <a:r>
              <a:rPr lang="en-US" dirty="0" err="1"/>
              <a:t>tả</a:t>
            </a:r>
            <a:endParaRPr lang="en-US" dirty="0"/>
          </a:p>
          <a:p>
            <a:endParaRPr lang="en-US" dirty="0"/>
          </a:p>
        </p:txBody>
      </p:sp>
      <p:pic>
        <p:nvPicPr>
          <p:cNvPr id="5" name="Picture 4" descr="Text&#10;&#10;Description automatically generated">
            <a:extLst>
              <a:ext uri="{FF2B5EF4-FFF2-40B4-BE49-F238E27FC236}">
                <a16:creationId xmlns:a16="http://schemas.microsoft.com/office/drawing/2014/main" id="{6F2DAF0F-9925-4C26-9211-A86F6974EF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9253" y="2614549"/>
            <a:ext cx="6665495" cy="3263504"/>
          </a:xfrm>
          <a:prstGeom prst="rect">
            <a:avLst/>
          </a:prstGeom>
        </p:spPr>
      </p:pic>
    </p:spTree>
    <p:extLst>
      <p:ext uri="{BB962C8B-B14F-4D97-AF65-F5344CB8AC3E}">
        <p14:creationId xmlns:p14="http://schemas.microsoft.com/office/powerpoint/2010/main" val="33689673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B919-A171-439B-9B5A-216F68AAFB91}"/>
              </a:ext>
            </a:extLst>
          </p:cNvPr>
          <p:cNvSpPr>
            <a:spLocks noGrp="1"/>
          </p:cNvSpPr>
          <p:nvPr>
            <p:ph type="title"/>
          </p:nvPr>
        </p:nvSpPr>
        <p:spPr/>
        <p:txBody>
          <a:bodyPr/>
          <a:lstStyle/>
          <a:p>
            <a:r>
              <a:rPr lang="en-US" dirty="0" err="1"/>
              <a:t>IV.Quản</a:t>
            </a:r>
            <a:r>
              <a:rPr lang="en-US" dirty="0"/>
              <a:t> </a:t>
            </a:r>
            <a:r>
              <a:rPr lang="en-US" dirty="0" err="1"/>
              <a:t>lý</a:t>
            </a:r>
            <a:r>
              <a:rPr lang="en-US" dirty="0"/>
              <a:t> </a:t>
            </a:r>
            <a:r>
              <a:rPr lang="en-US" dirty="0" err="1"/>
              <a:t>khách</a:t>
            </a:r>
            <a:r>
              <a:rPr lang="en-US" dirty="0"/>
              <a:t> </a:t>
            </a:r>
            <a:r>
              <a:rPr lang="en-US" dirty="0" err="1"/>
              <a:t>hàng</a:t>
            </a:r>
            <a:endParaRPr lang="en-US" dirty="0"/>
          </a:p>
        </p:txBody>
      </p:sp>
      <p:sp>
        <p:nvSpPr>
          <p:cNvPr id="3" name="Content Placeholder 2">
            <a:extLst>
              <a:ext uri="{FF2B5EF4-FFF2-40B4-BE49-F238E27FC236}">
                <a16:creationId xmlns:a16="http://schemas.microsoft.com/office/drawing/2014/main" id="{19C6EA0E-CA33-4B2D-9C6C-526E09A38C7D}"/>
              </a:ext>
            </a:extLst>
          </p:cNvPr>
          <p:cNvSpPr>
            <a:spLocks noGrp="1"/>
          </p:cNvSpPr>
          <p:nvPr>
            <p:ph idx="1"/>
          </p:nvPr>
        </p:nvSpPr>
        <p:spPr/>
        <p:txBody>
          <a:bodyPr/>
          <a:lstStyle/>
          <a:p>
            <a:pPr marL="0" indent="0">
              <a:buNone/>
            </a:pPr>
            <a:r>
              <a:rPr lang="en-US" dirty="0" err="1"/>
              <a:t>A.Giao</a:t>
            </a:r>
            <a:r>
              <a:rPr lang="en-US" dirty="0"/>
              <a:t> </a:t>
            </a:r>
            <a:r>
              <a:rPr lang="en-US" dirty="0" err="1"/>
              <a:t>diện</a:t>
            </a:r>
            <a:r>
              <a:rPr lang="en-US" dirty="0"/>
              <a:t> </a:t>
            </a:r>
            <a:r>
              <a:rPr lang="en-US" dirty="0" err="1"/>
              <a:t>quản</a:t>
            </a:r>
            <a:r>
              <a:rPr lang="en-US" dirty="0"/>
              <a:t> </a:t>
            </a:r>
            <a:r>
              <a:rPr lang="en-US" dirty="0" err="1"/>
              <a:t>lý</a:t>
            </a:r>
            <a:r>
              <a:rPr lang="en-US" dirty="0"/>
              <a:t> </a:t>
            </a:r>
            <a:r>
              <a:rPr lang="en-US" dirty="0" err="1"/>
              <a:t>khách</a:t>
            </a:r>
            <a:r>
              <a:rPr lang="en-US" dirty="0"/>
              <a:t> hang</a:t>
            </a:r>
          </a:p>
          <a:p>
            <a:pPr marL="0" indent="0">
              <a:buNone/>
            </a:pPr>
            <a:endParaRPr lang="en-US" dirty="0"/>
          </a:p>
        </p:txBody>
      </p:sp>
      <p:pic>
        <p:nvPicPr>
          <p:cNvPr id="4" name="Picture 3">
            <a:extLst>
              <a:ext uri="{FF2B5EF4-FFF2-40B4-BE49-F238E27FC236}">
                <a16:creationId xmlns:a16="http://schemas.microsoft.com/office/drawing/2014/main" id="{430AA5EB-F917-419F-B04F-6A55BD65FCC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74633" y="2737246"/>
            <a:ext cx="5994734" cy="3263504"/>
          </a:xfrm>
          <a:prstGeom prst="rect">
            <a:avLst/>
          </a:prstGeom>
          <a:ln>
            <a:solidFill>
              <a:srgbClr val="00B0F0"/>
            </a:solidFill>
          </a:ln>
        </p:spPr>
      </p:pic>
    </p:spTree>
    <p:extLst>
      <p:ext uri="{BB962C8B-B14F-4D97-AF65-F5344CB8AC3E}">
        <p14:creationId xmlns:p14="http://schemas.microsoft.com/office/powerpoint/2010/main" val="36059868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58A3-15C3-4993-8341-E6F41AF760C2}"/>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9" name="Content Placeholder 8" descr="Table&#10;&#10;Description automatically generated">
            <a:extLst>
              <a:ext uri="{FF2B5EF4-FFF2-40B4-BE49-F238E27FC236}">
                <a16:creationId xmlns:a16="http://schemas.microsoft.com/office/drawing/2014/main" id="{DCF435FB-3104-40D1-ACD3-4DA552E9ACE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2532" y="2226469"/>
            <a:ext cx="6998936" cy="3263504"/>
          </a:xfrm>
        </p:spPr>
      </p:pic>
    </p:spTree>
    <p:extLst>
      <p:ext uri="{BB962C8B-B14F-4D97-AF65-F5344CB8AC3E}">
        <p14:creationId xmlns:p14="http://schemas.microsoft.com/office/powerpoint/2010/main" val="20759302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3027-1868-4869-9569-3B6448622A38}"/>
              </a:ext>
            </a:extLst>
          </p:cNvPr>
          <p:cNvSpPr>
            <a:spLocks noGrp="1"/>
          </p:cNvSpPr>
          <p:nvPr>
            <p:ph type="title"/>
          </p:nvPr>
        </p:nvSpPr>
        <p:spPr/>
        <p:txBody>
          <a:bodyPr/>
          <a:lstStyle/>
          <a:p>
            <a:r>
              <a:rPr lang="en-US" dirty="0"/>
              <a:t>1.Chức </a:t>
            </a:r>
            <a:r>
              <a:rPr lang="en-US" dirty="0" err="1"/>
              <a:t>năng</a:t>
            </a:r>
            <a:r>
              <a:rPr lang="en-US" dirty="0"/>
              <a:t> </a:t>
            </a:r>
            <a:r>
              <a:rPr lang="en-US" dirty="0" err="1"/>
              <a:t>thêm</a:t>
            </a:r>
            <a:r>
              <a:rPr lang="en-US" dirty="0"/>
              <a:t> </a:t>
            </a:r>
            <a:r>
              <a:rPr lang="en-US" dirty="0" err="1"/>
              <a:t>khách</a:t>
            </a:r>
            <a:r>
              <a:rPr lang="en-US" dirty="0"/>
              <a:t> </a:t>
            </a:r>
            <a:r>
              <a:rPr lang="en-US" dirty="0" err="1"/>
              <a:t>hàng</a:t>
            </a:r>
            <a:r>
              <a:rPr lang="en-US" dirty="0"/>
              <a:t> mới</a:t>
            </a:r>
          </a:p>
        </p:txBody>
      </p:sp>
      <p:pic>
        <p:nvPicPr>
          <p:cNvPr id="4" name="Content Placeholder 3">
            <a:extLst>
              <a:ext uri="{FF2B5EF4-FFF2-40B4-BE49-F238E27FC236}">
                <a16:creationId xmlns:a16="http://schemas.microsoft.com/office/drawing/2014/main" id="{E761B982-0857-45E9-891B-D9ADEF13B1F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4988" y="2226469"/>
            <a:ext cx="7074025" cy="3263504"/>
          </a:xfrm>
          <a:prstGeom prst="rect">
            <a:avLst/>
          </a:prstGeom>
        </p:spPr>
      </p:pic>
    </p:spTree>
    <p:extLst>
      <p:ext uri="{BB962C8B-B14F-4D97-AF65-F5344CB8AC3E}">
        <p14:creationId xmlns:p14="http://schemas.microsoft.com/office/powerpoint/2010/main" val="304450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58F63CCB-00A4-46E6-B960-470F0D4C474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4404" y="2226469"/>
            <a:ext cx="6815192" cy="3263504"/>
          </a:xfrm>
        </p:spPr>
      </p:pic>
    </p:spTree>
    <p:extLst>
      <p:ext uri="{BB962C8B-B14F-4D97-AF65-F5344CB8AC3E}">
        <p14:creationId xmlns:p14="http://schemas.microsoft.com/office/powerpoint/2010/main" val="36224991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9" name="Content Placeholder 8" descr="Text&#10;&#10;Description automatically generated">
            <a:extLst>
              <a:ext uri="{FF2B5EF4-FFF2-40B4-BE49-F238E27FC236}">
                <a16:creationId xmlns:a16="http://schemas.microsoft.com/office/drawing/2014/main" id="{30521315-99D5-4549-8D09-A4D5E6BD43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516761"/>
            <a:ext cx="7886700" cy="2682919"/>
          </a:xfrm>
        </p:spPr>
      </p:pic>
    </p:spTree>
    <p:extLst>
      <p:ext uri="{BB962C8B-B14F-4D97-AF65-F5344CB8AC3E}">
        <p14:creationId xmlns:p14="http://schemas.microsoft.com/office/powerpoint/2010/main" val="25058555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CC117-0306-4837-9D81-A3F3128B52FD}"/>
              </a:ext>
            </a:extLst>
          </p:cNvPr>
          <p:cNvSpPr>
            <a:spLocks noGrp="1"/>
          </p:cNvSpPr>
          <p:nvPr>
            <p:ph type="title"/>
          </p:nvPr>
        </p:nvSpPr>
        <p:spPr/>
        <p:txBody>
          <a:bodyPr/>
          <a:lstStyle/>
          <a:p>
            <a:r>
              <a:rPr lang="en-US" dirty="0"/>
              <a:t>2.Chức </a:t>
            </a:r>
            <a:r>
              <a:rPr lang="en-US" dirty="0" err="1"/>
              <a:t>năng</a:t>
            </a:r>
            <a:r>
              <a:rPr lang="en-US" dirty="0"/>
              <a:t> </a:t>
            </a:r>
            <a:r>
              <a:rPr lang="en-US" dirty="0" err="1"/>
              <a:t>xóa</a:t>
            </a:r>
            <a:r>
              <a:rPr lang="en-US" dirty="0"/>
              <a:t> </a:t>
            </a:r>
            <a:r>
              <a:rPr lang="en-US" dirty="0" err="1"/>
              <a:t>khách</a:t>
            </a:r>
            <a:r>
              <a:rPr lang="en-US" dirty="0"/>
              <a:t> </a:t>
            </a:r>
            <a:r>
              <a:rPr lang="en-US" dirty="0" err="1"/>
              <a:t>hàng</a:t>
            </a:r>
            <a:endParaRPr lang="en-US" dirty="0"/>
          </a:p>
        </p:txBody>
      </p:sp>
      <p:pic>
        <p:nvPicPr>
          <p:cNvPr id="4" name="Content Placeholder 3">
            <a:extLst>
              <a:ext uri="{FF2B5EF4-FFF2-40B4-BE49-F238E27FC236}">
                <a16:creationId xmlns:a16="http://schemas.microsoft.com/office/drawing/2014/main" id="{97D13B44-4A0C-4629-9812-4CB2A242255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93515" y="2226469"/>
            <a:ext cx="7756970" cy="3263504"/>
          </a:xfrm>
          <a:prstGeom prst="rect">
            <a:avLst/>
          </a:prstGeom>
          <a:ln>
            <a:solidFill>
              <a:schemeClr val="tx2">
                <a:lumMod val="20000"/>
                <a:lumOff val="80000"/>
              </a:schemeClr>
            </a:solidFill>
          </a:ln>
        </p:spPr>
      </p:pic>
    </p:spTree>
    <p:extLst>
      <p:ext uri="{BB962C8B-B14F-4D97-AF65-F5344CB8AC3E}">
        <p14:creationId xmlns:p14="http://schemas.microsoft.com/office/powerpoint/2010/main" val="6961015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34B6FF90-21EC-411F-8DF9-4CEC6BFFA5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268760"/>
            <a:ext cx="6824633" cy="5496963"/>
          </a:xfrm>
        </p:spPr>
      </p:pic>
    </p:spTree>
    <p:extLst>
      <p:ext uri="{BB962C8B-B14F-4D97-AF65-F5344CB8AC3E}">
        <p14:creationId xmlns:p14="http://schemas.microsoft.com/office/powerpoint/2010/main" val="2453258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6552" y="814893"/>
            <a:ext cx="9540552" cy="5685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395373"/>
            <a:ext cx="1120820" cy="369332"/>
          </a:xfrm>
          <a:prstGeom prst="rect">
            <a:avLst/>
          </a:prstGeom>
        </p:spPr>
        <p:txBody>
          <a:bodyPr wrap="none">
            <a:spAutoFit/>
          </a:bodyPr>
          <a:lstStyle/>
          <a:p>
            <a:r>
              <a:rPr lang="en-US" b="1" dirty="0"/>
              <a:t>1.1 ERD</a:t>
            </a:r>
            <a:r>
              <a:rPr lang="en-US" dirty="0"/>
              <a:t> </a:t>
            </a:r>
          </a:p>
        </p:txBody>
      </p:sp>
    </p:spTree>
    <p:extLst>
      <p:ext uri="{BB962C8B-B14F-4D97-AF65-F5344CB8AC3E}">
        <p14:creationId xmlns:p14="http://schemas.microsoft.com/office/powerpoint/2010/main" val="19735008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DDB93F14-88E9-40F3-8E4C-CE1E208FD5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672962"/>
            <a:ext cx="7886700" cy="2370517"/>
          </a:xfrm>
        </p:spPr>
      </p:pic>
    </p:spTree>
    <p:extLst>
      <p:ext uri="{BB962C8B-B14F-4D97-AF65-F5344CB8AC3E}">
        <p14:creationId xmlns:p14="http://schemas.microsoft.com/office/powerpoint/2010/main" val="7282134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98A7-AC57-49EE-B234-02AAC484FFE8}"/>
              </a:ext>
            </a:extLst>
          </p:cNvPr>
          <p:cNvSpPr>
            <a:spLocks noGrp="1"/>
          </p:cNvSpPr>
          <p:nvPr>
            <p:ph type="title"/>
          </p:nvPr>
        </p:nvSpPr>
        <p:spPr/>
        <p:txBody>
          <a:bodyPr>
            <a:normAutofit fontScale="90000"/>
          </a:bodyPr>
          <a:lstStyle/>
          <a:p>
            <a:r>
              <a:rPr lang="en-US" dirty="0"/>
              <a:t>3.Chức </a:t>
            </a:r>
            <a:r>
              <a:rPr lang="en-US" dirty="0" err="1"/>
              <a:t>năng</a:t>
            </a:r>
            <a:r>
              <a:rPr lang="en-US" dirty="0"/>
              <a:t> sửa thông tin </a:t>
            </a:r>
            <a:r>
              <a:rPr lang="en-US" dirty="0" err="1"/>
              <a:t>khách</a:t>
            </a:r>
            <a:r>
              <a:rPr lang="en-US" dirty="0"/>
              <a:t> </a:t>
            </a:r>
            <a:r>
              <a:rPr lang="en-US" dirty="0" err="1"/>
              <a:t>hàng</a:t>
            </a:r>
            <a:endParaRPr lang="en-US" dirty="0"/>
          </a:p>
        </p:txBody>
      </p:sp>
      <p:pic>
        <p:nvPicPr>
          <p:cNvPr id="4" name="Content Placeholder 3">
            <a:extLst>
              <a:ext uri="{FF2B5EF4-FFF2-40B4-BE49-F238E27FC236}">
                <a16:creationId xmlns:a16="http://schemas.microsoft.com/office/drawing/2014/main" id="{193C3C4D-15A3-4B5D-A62D-408775E102A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7927" y="2226469"/>
            <a:ext cx="7588146" cy="3263504"/>
          </a:xfrm>
          <a:prstGeom prst="rect">
            <a:avLst/>
          </a:prstGeom>
          <a:ln>
            <a:solidFill>
              <a:schemeClr val="tx2">
                <a:lumMod val="20000"/>
                <a:lumOff val="80000"/>
              </a:schemeClr>
            </a:solidFill>
          </a:ln>
        </p:spPr>
      </p:pic>
    </p:spTree>
    <p:extLst>
      <p:ext uri="{BB962C8B-B14F-4D97-AF65-F5344CB8AC3E}">
        <p14:creationId xmlns:p14="http://schemas.microsoft.com/office/powerpoint/2010/main" val="32594339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7506CA1D-B4A6-4567-90C1-F76AE7B849D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8131" y="1524000"/>
            <a:ext cx="7207738" cy="4986176"/>
          </a:xfrm>
        </p:spPr>
      </p:pic>
    </p:spTree>
    <p:extLst>
      <p:ext uri="{BB962C8B-B14F-4D97-AF65-F5344CB8AC3E}">
        <p14:creationId xmlns:p14="http://schemas.microsoft.com/office/powerpoint/2010/main" val="23820891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5E6ADCF4-5B6C-40BF-A19B-09022F45C3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050" y="1524000"/>
            <a:ext cx="8263900" cy="4824536"/>
          </a:xfrm>
        </p:spPr>
      </p:pic>
    </p:spTree>
    <p:extLst>
      <p:ext uri="{BB962C8B-B14F-4D97-AF65-F5344CB8AC3E}">
        <p14:creationId xmlns:p14="http://schemas.microsoft.com/office/powerpoint/2010/main" val="39256885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4C47-A78A-4757-8713-93079AAEAABF}"/>
              </a:ext>
            </a:extLst>
          </p:cNvPr>
          <p:cNvSpPr>
            <a:spLocks noGrp="1"/>
          </p:cNvSpPr>
          <p:nvPr>
            <p:ph type="title"/>
          </p:nvPr>
        </p:nvSpPr>
        <p:spPr/>
        <p:txBody>
          <a:bodyPr/>
          <a:lstStyle/>
          <a:p>
            <a:r>
              <a:rPr lang="en-US" dirty="0"/>
              <a:t>4.Chức </a:t>
            </a:r>
            <a:r>
              <a:rPr lang="en-US" dirty="0" err="1"/>
              <a:t>năng</a:t>
            </a:r>
            <a:r>
              <a:rPr lang="en-US" dirty="0"/>
              <a:t> </a:t>
            </a:r>
            <a:r>
              <a:rPr lang="en-US" dirty="0" err="1"/>
              <a:t>tìm</a:t>
            </a:r>
            <a:r>
              <a:rPr lang="en-US" dirty="0"/>
              <a:t> kiếm </a:t>
            </a:r>
            <a:r>
              <a:rPr lang="en-US" dirty="0" err="1"/>
              <a:t>khách</a:t>
            </a:r>
            <a:r>
              <a:rPr lang="en-US" dirty="0"/>
              <a:t> </a:t>
            </a:r>
            <a:r>
              <a:rPr lang="en-US" dirty="0" err="1"/>
              <a:t>hàng</a:t>
            </a:r>
            <a:endParaRPr lang="en-US" dirty="0"/>
          </a:p>
        </p:txBody>
      </p:sp>
      <p:pic>
        <p:nvPicPr>
          <p:cNvPr id="4" name="Content Placeholder 3">
            <a:extLst>
              <a:ext uri="{FF2B5EF4-FFF2-40B4-BE49-F238E27FC236}">
                <a16:creationId xmlns:a16="http://schemas.microsoft.com/office/drawing/2014/main" id="{F13767DD-97FF-4737-90E9-015FED01FDE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9809" y="1948118"/>
            <a:ext cx="7289633" cy="2085470"/>
          </a:xfrm>
          <a:prstGeom prst="rect">
            <a:avLst/>
          </a:prstGeom>
          <a:ln>
            <a:solidFill>
              <a:schemeClr val="tx2">
                <a:lumMod val="20000"/>
                <a:lumOff val="80000"/>
              </a:schemeClr>
            </a:solidFill>
          </a:ln>
        </p:spPr>
      </p:pic>
      <p:pic>
        <p:nvPicPr>
          <p:cNvPr id="5" name="Picture 4">
            <a:extLst>
              <a:ext uri="{FF2B5EF4-FFF2-40B4-BE49-F238E27FC236}">
                <a16:creationId xmlns:a16="http://schemas.microsoft.com/office/drawing/2014/main" id="{E773EF1E-0463-4FA2-B19B-61AECB2F800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79809" y="4033588"/>
            <a:ext cx="7289633" cy="1967162"/>
          </a:xfrm>
          <a:prstGeom prst="rect">
            <a:avLst/>
          </a:prstGeom>
          <a:ln>
            <a:solidFill>
              <a:schemeClr val="tx2">
                <a:lumMod val="20000"/>
                <a:lumOff val="80000"/>
              </a:schemeClr>
            </a:solidFill>
          </a:ln>
        </p:spPr>
      </p:pic>
    </p:spTree>
    <p:extLst>
      <p:ext uri="{BB962C8B-B14F-4D97-AF65-F5344CB8AC3E}">
        <p14:creationId xmlns:p14="http://schemas.microsoft.com/office/powerpoint/2010/main" val="32842755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7" name="Content Placeholder 6" descr="Table&#10;&#10;Description automatically generated">
            <a:extLst>
              <a:ext uri="{FF2B5EF4-FFF2-40B4-BE49-F238E27FC236}">
                <a16:creationId xmlns:a16="http://schemas.microsoft.com/office/drawing/2014/main" id="{31499B3B-EE3F-41DC-925B-6E5BD05E9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150" y="1535832"/>
            <a:ext cx="7917699" cy="4471947"/>
          </a:xfrm>
        </p:spPr>
      </p:pic>
    </p:spTree>
    <p:extLst>
      <p:ext uri="{BB962C8B-B14F-4D97-AF65-F5344CB8AC3E}">
        <p14:creationId xmlns:p14="http://schemas.microsoft.com/office/powerpoint/2010/main" val="3550311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61F16BA7-F33D-4FC8-AAB3-CF0BBE6963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026" y="2415109"/>
            <a:ext cx="7267949" cy="2886224"/>
          </a:xfrm>
        </p:spPr>
      </p:pic>
    </p:spTree>
    <p:extLst>
      <p:ext uri="{BB962C8B-B14F-4D97-AF65-F5344CB8AC3E}">
        <p14:creationId xmlns:p14="http://schemas.microsoft.com/office/powerpoint/2010/main" val="8028468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E42C-5556-4A94-BE9B-15F629F75B0B}"/>
              </a:ext>
            </a:extLst>
          </p:cNvPr>
          <p:cNvSpPr>
            <a:spLocks noGrp="1"/>
          </p:cNvSpPr>
          <p:nvPr>
            <p:ph type="title"/>
          </p:nvPr>
        </p:nvSpPr>
        <p:spPr/>
        <p:txBody>
          <a:bodyPr/>
          <a:lstStyle/>
          <a:p>
            <a:r>
              <a:rPr lang="en-US" dirty="0"/>
              <a:t>5.Chức </a:t>
            </a:r>
            <a:r>
              <a:rPr lang="en-US" dirty="0" err="1"/>
              <a:t>năng</a:t>
            </a:r>
            <a:r>
              <a:rPr lang="en-US" dirty="0"/>
              <a:t> </a:t>
            </a:r>
            <a:r>
              <a:rPr lang="en-US" dirty="0" err="1"/>
              <a:t>cấm</a:t>
            </a:r>
            <a:r>
              <a:rPr lang="en-US" dirty="0"/>
              <a:t> </a:t>
            </a:r>
            <a:r>
              <a:rPr lang="en-US" dirty="0" err="1"/>
              <a:t>khách</a:t>
            </a:r>
            <a:r>
              <a:rPr lang="en-US" dirty="0"/>
              <a:t> </a:t>
            </a:r>
            <a:r>
              <a:rPr lang="en-US" dirty="0" err="1"/>
              <a:t>hàng</a:t>
            </a:r>
            <a:endParaRPr lang="en-US" dirty="0"/>
          </a:p>
        </p:txBody>
      </p:sp>
      <p:pic>
        <p:nvPicPr>
          <p:cNvPr id="4" name="Content Placeholder 3">
            <a:extLst>
              <a:ext uri="{FF2B5EF4-FFF2-40B4-BE49-F238E27FC236}">
                <a16:creationId xmlns:a16="http://schemas.microsoft.com/office/drawing/2014/main" id="{8C97942C-002F-4D39-B940-21B063EA8A2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8326" y="2226469"/>
            <a:ext cx="7547348" cy="3263504"/>
          </a:xfrm>
          <a:prstGeom prst="rect">
            <a:avLst/>
          </a:prstGeom>
          <a:ln>
            <a:solidFill>
              <a:schemeClr val="tx2">
                <a:lumMod val="20000"/>
                <a:lumOff val="80000"/>
              </a:schemeClr>
            </a:solidFill>
          </a:ln>
        </p:spPr>
      </p:pic>
    </p:spTree>
    <p:extLst>
      <p:ext uri="{BB962C8B-B14F-4D97-AF65-F5344CB8AC3E}">
        <p14:creationId xmlns:p14="http://schemas.microsoft.com/office/powerpoint/2010/main" val="22620534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370D-F21A-4A5F-BD0E-C04FDF2CF49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4A4C5B1-B64E-453B-B3CD-8340048313C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28650" y="2423030"/>
            <a:ext cx="4039603" cy="2846317"/>
          </a:xfrm>
          <a:prstGeom prst="rect">
            <a:avLst/>
          </a:prstGeom>
          <a:ln>
            <a:solidFill>
              <a:srgbClr val="00B0F0"/>
            </a:solidFill>
          </a:ln>
        </p:spPr>
      </p:pic>
      <p:pic>
        <p:nvPicPr>
          <p:cNvPr id="5" name="Picture 4">
            <a:extLst>
              <a:ext uri="{FF2B5EF4-FFF2-40B4-BE49-F238E27FC236}">
                <a16:creationId xmlns:a16="http://schemas.microsoft.com/office/drawing/2014/main" id="{71864BC2-602F-4820-B7F3-87D064719D2B}"/>
              </a:ext>
            </a:extLst>
          </p:cNvPr>
          <p:cNvPicPr/>
          <p:nvPr/>
        </p:nvPicPr>
        <p:blipFill>
          <a:blip r:embed="rId3">
            <a:extLst>
              <a:ext uri="{28A0092B-C50C-407E-A947-70E740481C1C}">
                <a14:useLocalDpi xmlns:a14="http://schemas.microsoft.com/office/drawing/2010/main" val="0"/>
              </a:ext>
            </a:extLst>
          </a:blip>
          <a:stretch>
            <a:fillRect/>
          </a:stretch>
        </p:blipFill>
        <p:spPr>
          <a:xfrm>
            <a:off x="4907431" y="2424646"/>
            <a:ext cx="3607919" cy="2844700"/>
          </a:xfrm>
          <a:prstGeom prst="rect">
            <a:avLst/>
          </a:prstGeom>
          <a:ln>
            <a:solidFill>
              <a:srgbClr val="00B0F0"/>
            </a:solidFill>
          </a:ln>
        </p:spPr>
      </p:pic>
    </p:spTree>
    <p:extLst>
      <p:ext uri="{BB962C8B-B14F-4D97-AF65-F5344CB8AC3E}">
        <p14:creationId xmlns:p14="http://schemas.microsoft.com/office/powerpoint/2010/main" val="21473472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BC7E24F0-A4A6-4E01-86D9-0C2641CC930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8" y="1559094"/>
            <a:ext cx="6660739" cy="4805466"/>
          </a:xfrm>
        </p:spPr>
      </p:pic>
    </p:spTree>
    <p:extLst>
      <p:ext uri="{BB962C8B-B14F-4D97-AF65-F5344CB8AC3E}">
        <p14:creationId xmlns:p14="http://schemas.microsoft.com/office/powerpoint/2010/main" val="248150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404664"/>
            <a:ext cx="8229600" cy="5616624"/>
          </a:xfrm>
        </p:spPr>
        <p:txBody>
          <a:bodyPr>
            <a:normAutofit/>
          </a:bodyPr>
          <a:lstStyle/>
          <a:p>
            <a:r>
              <a:rPr lang="en-US" sz="2500" b="1" dirty="0">
                <a:latin typeface="Times New Roman" pitchFamily="18" charset="0"/>
                <a:cs typeface="Times New Roman" pitchFamily="18" charset="0"/>
              </a:rPr>
              <a:t>1.2 Module </a:t>
            </a:r>
            <a:r>
              <a:rPr lang="en-US" sz="2500" b="1" dirty="0" err="1">
                <a:latin typeface="Times New Roman" pitchFamily="18" charset="0"/>
                <a:cs typeface="Times New Roman" pitchFamily="18" charset="0"/>
              </a:rPr>
              <a:t>cho</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người</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quản</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lý</a:t>
            </a:r>
            <a:endParaRPr lang="en-US" sz="2500" dirty="0">
              <a:latin typeface="Times New Roman" pitchFamily="18" charset="0"/>
              <a:cs typeface="Times New Roman" pitchFamily="18" charset="0"/>
            </a:endParaRPr>
          </a:p>
          <a:p>
            <a:endParaRPr lang="en-US" sz="25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40794"/>
            <a:ext cx="9324528" cy="5913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973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530FCEC0-64DC-414B-8928-8BC5D1DC0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0812" y="1559294"/>
            <a:ext cx="7442376" cy="4859716"/>
          </a:xfrm>
        </p:spPr>
      </p:pic>
    </p:spTree>
    <p:extLst>
      <p:ext uri="{BB962C8B-B14F-4D97-AF65-F5344CB8AC3E}">
        <p14:creationId xmlns:p14="http://schemas.microsoft.com/office/powerpoint/2010/main" val="19148324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2AEB-68B7-4A43-9C8B-7AA98644C2D2}"/>
              </a:ext>
            </a:extLst>
          </p:cNvPr>
          <p:cNvSpPr>
            <a:spLocks noGrp="1"/>
          </p:cNvSpPr>
          <p:nvPr>
            <p:ph type="title"/>
          </p:nvPr>
        </p:nvSpPr>
        <p:spPr/>
        <p:txBody>
          <a:bodyPr/>
          <a:lstStyle/>
          <a:p>
            <a:r>
              <a:rPr lang="en-US" dirty="0" err="1"/>
              <a:t>V.Quản</a:t>
            </a:r>
            <a:r>
              <a:rPr lang="en-US" dirty="0"/>
              <a:t> </a:t>
            </a:r>
            <a:r>
              <a:rPr lang="en-US" dirty="0" err="1"/>
              <a:t>lý</a:t>
            </a:r>
            <a:r>
              <a:rPr lang="en-US" dirty="0"/>
              <a:t> nhân </a:t>
            </a:r>
            <a:r>
              <a:rPr lang="en-US" dirty="0" err="1"/>
              <a:t>viên</a:t>
            </a:r>
            <a:endParaRPr lang="en-US" dirty="0"/>
          </a:p>
        </p:txBody>
      </p:sp>
      <p:sp>
        <p:nvSpPr>
          <p:cNvPr id="3" name="Content Placeholder 2">
            <a:extLst>
              <a:ext uri="{FF2B5EF4-FFF2-40B4-BE49-F238E27FC236}">
                <a16:creationId xmlns:a16="http://schemas.microsoft.com/office/drawing/2014/main" id="{6C17AFB8-395C-4D94-B375-38E649B54FD4}"/>
              </a:ext>
            </a:extLst>
          </p:cNvPr>
          <p:cNvSpPr>
            <a:spLocks noGrp="1"/>
          </p:cNvSpPr>
          <p:nvPr>
            <p:ph idx="1"/>
          </p:nvPr>
        </p:nvSpPr>
        <p:spPr/>
        <p:txBody>
          <a:bodyPr/>
          <a:lstStyle/>
          <a:p>
            <a:pPr marL="0" indent="0">
              <a:buNone/>
            </a:pPr>
            <a:r>
              <a:rPr lang="en-US" dirty="0" err="1"/>
              <a:t>A.Giao</a:t>
            </a:r>
            <a:r>
              <a:rPr lang="en-US" dirty="0"/>
              <a:t> </a:t>
            </a:r>
            <a:r>
              <a:rPr lang="en-US" dirty="0" err="1"/>
              <a:t>diện</a:t>
            </a:r>
            <a:r>
              <a:rPr lang="en-US" dirty="0"/>
              <a:t> </a:t>
            </a:r>
            <a:r>
              <a:rPr lang="en-US" dirty="0" err="1"/>
              <a:t>quản</a:t>
            </a:r>
            <a:r>
              <a:rPr lang="en-US" dirty="0"/>
              <a:t> </a:t>
            </a:r>
            <a:r>
              <a:rPr lang="en-US" dirty="0" err="1"/>
              <a:t>lí</a:t>
            </a:r>
            <a:r>
              <a:rPr lang="en-US" dirty="0"/>
              <a:t> nhân </a:t>
            </a:r>
            <a:r>
              <a:rPr lang="en-US" dirty="0" err="1"/>
              <a:t>viên</a:t>
            </a:r>
            <a:endParaRPr lang="en-US" dirty="0"/>
          </a:p>
          <a:p>
            <a:pPr marL="0" indent="0">
              <a:buNone/>
            </a:pPr>
            <a:endParaRPr lang="en-US" dirty="0"/>
          </a:p>
        </p:txBody>
      </p:sp>
      <p:pic>
        <p:nvPicPr>
          <p:cNvPr id="4" name="Picture 3">
            <a:extLst>
              <a:ext uri="{FF2B5EF4-FFF2-40B4-BE49-F238E27FC236}">
                <a16:creationId xmlns:a16="http://schemas.microsoft.com/office/drawing/2014/main" id="{1A3903D5-4395-493F-A05D-C47A9DDA938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37059" y="2627233"/>
            <a:ext cx="5669882" cy="3099674"/>
          </a:xfrm>
          <a:prstGeom prst="rect">
            <a:avLst/>
          </a:prstGeom>
          <a:ln>
            <a:solidFill>
              <a:srgbClr val="00B0F0"/>
            </a:solidFill>
          </a:ln>
        </p:spPr>
      </p:pic>
    </p:spTree>
    <p:extLst>
      <p:ext uri="{BB962C8B-B14F-4D97-AF65-F5344CB8AC3E}">
        <p14:creationId xmlns:p14="http://schemas.microsoft.com/office/powerpoint/2010/main" val="42277040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E3D4-5E1F-4AA4-B7D3-FC6473EA6281}"/>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0A28F36E-F1C6-4715-86D4-38F030D45C7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8" y="1700808"/>
            <a:ext cx="7056784" cy="4519243"/>
          </a:xfrm>
        </p:spPr>
      </p:pic>
    </p:spTree>
    <p:extLst>
      <p:ext uri="{BB962C8B-B14F-4D97-AF65-F5344CB8AC3E}">
        <p14:creationId xmlns:p14="http://schemas.microsoft.com/office/powerpoint/2010/main" val="35258136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91601-2EBA-4D9C-AB9E-DB53577607C8}"/>
              </a:ext>
            </a:extLst>
          </p:cNvPr>
          <p:cNvSpPr>
            <a:spLocks noGrp="1"/>
          </p:cNvSpPr>
          <p:nvPr>
            <p:ph type="title"/>
          </p:nvPr>
        </p:nvSpPr>
        <p:spPr/>
        <p:txBody>
          <a:bodyPr/>
          <a:lstStyle/>
          <a:p>
            <a:r>
              <a:rPr lang="en-US" dirty="0"/>
              <a:t>1.Chức </a:t>
            </a:r>
            <a:r>
              <a:rPr lang="en-US" dirty="0" err="1"/>
              <a:t>năng</a:t>
            </a:r>
            <a:r>
              <a:rPr lang="en-US" dirty="0"/>
              <a:t> </a:t>
            </a:r>
            <a:r>
              <a:rPr lang="en-US" dirty="0" err="1"/>
              <a:t>thêm</a:t>
            </a:r>
            <a:r>
              <a:rPr lang="en-US" dirty="0"/>
              <a:t> nhân </a:t>
            </a:r>
            <a:r>
              <a:rPr lang="en-US" dirty="0" err="1"/>
              <a:t>viên</a:t>
            </a:r>
            <a:r>
              <a:rPr lang="en-US" dirty="0"/>
              <a:t> mới</a:t>
            </a:r>
          </a:p>
        </p:txBody>
      </p:sp>
      <p:pic>
        <p:nvPicPr>
          <p:cNvPr id="4" name="Content Placeholder 3">
            <a:extLst>
              <a:ext uri="{FF2B5EF4-FFF2-40B4-BE49-F238E27FC236}">
                <a16:creationId xmlns:a16="http://schemas.microsoft.com/office/drawing/2014/main" id="{9F457314-AD42-4431-A5C1-68BBB9C2566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6889" y="2226469"/>
            <a:ext cx="7030223" cy="3263504"/>
          </a:xfrm>
          <a:prstGeom prst="rect">
            <a:avLst/>
          </a:prstGeom>
          <a:ln>
            <a:solidFill>
              <a:srgbClr val="00B0F0"/>
            </a:solidFill>
          </a:ln>
        </p:spPr>
      </p:pic>
    </p:spTree>
    <p:extLst>
      <p:ext uri="{BB962C8B-B14F-4D97-AF65-F5344CB8AC3E}">
        <p14:creationId xmlns:p14="http://schemas.microsoft.com/office/powerpoint/2010/main" val="35863536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a:extLst>
              <a:ext uri="{FF2B5EF4-FFF2-40B4-BE49-F238E27FC236}">
                <a16:creationId xmlns:a16="http://schemas.microsoft.com/office/drawing/2014/main" id="{650DAD1D-4993-443A-927B-E8F41C8BDF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205" y="1587432"/>
            <a:ext cx="7513590" cy="4735613"/>
          </a:xfrm>
        </p:spPr>
      </p:pic>
    </p:spTree>
    <p:extLst>
      <p:ext uri="{BB962C8B-B14F-4D97-AF65-F5344CB8AC3E}">
        <p14:creationId xmlns:p14="http://schemas.microsoft.com/office/powerpoint/2010/main" val="35334787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9" name="Content Placeholder 8" descr="Table&#10;&#10;Description automatically generated">
            <a:extLst>
              <a:ext uri="{FF2B5EF4-FFF2-40B4-BE49-F238E27FC236}">
                <a16:creationId xmlns:a16="http://schemas.microsoft.com/office/drawing/2014/main" id="{46B21A5F-2563-4F21-BA5A-17D5F46BF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437356"/>
            <a:ext cx="7886700" cy="2841730"/>
          </a:xfrm>
        </p:spPr>
      </p:pic>
    </p:spTree>
    <p:extLst>
      <p:ext uri="{BB962C8B-B14F-4D97-AF65-F5344CB8AC3E}">
        <p14:creationId xmlns:p14="http://schemas.microsoft.com/office/powerpoint/2010/main" val="18600669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B839-86D5-4B0D-800F-E3FAEE45EB5E}"/>
              </a:ext>
            </a:extLst>
          </p:cNvPr>
          <p:cNvSpPr>
            <a:spLocks noGrp="1"/>
          </p:cNvSpPr>
          <p:nvPr>
            <p:ph type="title"/>
          </p:nvPr>
        </p:nvSpPr>
        <p:spPr/>
        <p:txBody>
          <a:bodyPr/>
          <a:lstStyle/>
          <a:p>
            <a:r>
              <a:rPr lang="en-US" dirty="0"/>
              <a:t>2.Chức </a:t>
            </a:r>
            <a:r>
              <a:rPr lang="en-US" dirty="0" err="1"/>
              <a:t>năng</a:t>
            </a:r>
            <a:r>
              <a:rPr lang="en-US" dirty="0"/>
              <a:t> </a:t>
            </a:r>
            <a:r>
              <a:rPr lang="en-US" dirty="0" err="1"/>
              <a:t>xóa</a:t>
            </a:r>
            <a:r>
              <a:rPr lang="en-US" dirty="0"/>
              <a:t> nhân </a:t>
            </a:r>
            <a:r>
              <a:rPr lang="en-US" dirty="0" err="1"/>
              <a:t>viên</a:t>
            </a:r>
            <a:endParaRPr lang="en-US" dirty="0"/>
          </a:p>
        </p:txBody>
      </p:sp>
      <p:pic>
        <p:nvPicPr>
          <p:cNvPr id="4" name="Content Placeholder 3">
            <a:extLst>
              <a:ext uri="{FF2B5EF4-FFF2-40B4-BE49-F238E27FC236}">
                <a16:creationId xmlns:a16="http://schemas.microsoft.com/office/drawing/2014/main" id="{0F68E493-B7BF-427A-8336-6C28D447733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7715" y="2226469"/>
            <a:ext cx="7048571" cy="3263504"/>
          </a:xfrm>
          <a:prstGeom prst="rect">
            <a:avLst/>
          </a:prstGeom>
          <a:ln>
            <a:solidFill>
              <a:srgbClr val="00B0F0"/>
            </a:solidFill>
          </a:ln>
        </p:spPr>
      </p:pic>
    </p:spTree>
    <p:extLst>
      <p:ext uri="{BB962C8B-B14F-4D97-AF65-F5344CB8AC3E}">
        <p14:creationId xmlns:p14="http://schemas.microsoft.com/office/powerpoint/2010/main" val="182193384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2003D4DC-98FC-474C-AC04-6E2355DA920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9632" y="1412776"/>
            <a:ext cx="6336704" cy="5232546"/>
          </a:xfrm>
        </p:spPr>
      </p:pic>
    </p:spTree>
    <p:extLst>
      <p:ext uri="{BB962C8B-B14F-4D97-AF65-F5344CB8AC3E}">
        <p14:creationId xmlns:p14="http://schemas.microsoft.com/office/powerpoint/2010/main" val="31637528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a:extLst>
              <a:ext uri="{FF2B5EF4-FFF2-40B4-BE49-F238E27FC236}">
                <a16:creationId xmlns:a16="http://schemas.microsoft.com/office/drawing/2014/main" id="{7FAE117D-5878-40F5-8CA1-F777E0F1D4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492695"/>
            <a:ext cx="7886700" cy="2731052"/>
          </a:xfrm>
        </p:spPr>
      </p:pic>
    </p:spTree>
    <p:extLst>
      <p:ext uri="{BB962C8B-B14F-4D97-AF65-F5344CB8AC3E}">
        <p14:creationId xmlns:p14="http://schemas.microsoft.com/office/powerpoint/2010/main" val="35118508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44EE-47C1-4C09-8DFE-98A72854C930}"/>
              </a:ext>
            </a:extLst>
          </p:cNvPr>
          <p:cNvSpPr>
            <a:spLocks noGrp="1"/>
          </p:cNvSpPr>
          <p:nvPr>
            <p:ph type="title"/>
          </p:nvPr>
        </p:nvSpPr>
        <p:spPr/>
        <p:txBody>
          <a:bodyPr/>
          <a:lstStyle/>
          <a:p>
            <a:r>
              <a:rPr lang="en-US" dirty="0"/>
              <a:t>3.Chức </a:t>
            </a:r>
            <a:r>
              <a:rPr lang="en-US" dirty="0" err="1"/>
              <a:t>năng</a:t>
            </a:r>
            <a:r>
              <a:rPr lang="en-US" dirty="0"/>
              <a:t> sửa thông tin nhân </a:t>
            </a:r>
            <a:r>
              <a:rPr lang="en-US" dirty="0" err="1"/>
              <a:t>viên</a:t>
            </a:r>
            <a:endParaRPr lang="en-US" dirty="0"/>
          </a:p>
        </p:txBody>
      </p:sp>
      <p:pic>
        <p:nvPicPr>
          <p:cNvPr id="4" name="Content Placeholder 3">
            <a:extLst>
              <a:ext uri="{FF2B5EF4-FFF2-40B4-BE49-F238E27FC236}">
                <a16:creationId xmlns:a16="http://schemas.microsoft.com/office/drawing/2014/main" id="{740C6D8C-1E2A-4CCB-AEFF-AC24DAB5356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0461" y="2226469"/>
            <a:ext cx="7043079" cy="3263504"/>
          </a:xfrm>
          <a:prstGeom prst="rect">
            <a:avLst/>
          </a:prstGeom>
          <a:ln>
            <a:solidFill>
              <a:srgbClr val="00B0F0"/>
            </a:solidFill>
          </a:ln>
        </p:spPr>
      </p:pic>
    </p:spTree>
    <p:extLst>
      <p:ext uri="{BB962C8B-B14F-4D97-AF65-F5344CB8AC3E}">
        <p14:creationId xmlns:p14="http://schemas.microsoft.com/office/powerpoint/2010/main" val="2752160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3A60E3-8E2D-4C58-A2A4-1D9982FE07C9}"/>
              </a:ext>
            </a:extLst>
          </p:cNvPr>
          <p:cNvSpPr>
            <a:spLocks noGrp="1"/>
          </p:cNvSpPr>
          <p:nvPr>
            <p:ph idx="1"/>
          </p:nvPr>
        </p:nvSpPr>
        <p:spPr>
          <a:xfrm>
            <a:off x="323528" y="764704"/>
            <a:ext cx="8363272" cy="5712296"/>
          </a:xfrm>
        </p:spPr>
        <p:txBody>
          <a:bodyPr/>
          <a:lstStyle/>
          <a:p>
            <a:pPr marL="0" indent="0">
              <a:buNone/>
            </a:pPr>
            <a:r>
              <a:rPr lang="en-US" sz="2500" b="1" dirty="0">
                <a:latin typeface="Times New Roman" pitchFamily="18" charset="0"/>
                <a:cs typeface="Times New Roman" pitchFamily="18" charset="0"/>
              </a:rPr>
              <a:t>2.1.1 Module </a:t>
            </a:r>
            <a:r>
              <a:rPr lang="en-US" sz="2500" b="1" dirty="0" err="1">
                <a:latin typeface="Times New Roman" pitchFamily="18" charset="0"/>
                <a:cs typeface="Times New Roman" pitchFamily="18" charset="0"/>
              </a:rPr>
              <a:t>dành</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cho</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người</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quản</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lý</a:t>
            </a:r>
            <a:endParaRPr lang="en-US" sz="2500" dirty="0">
              <a:latin typeface="Times New Roman" pitchFamily="18" charset="0"/>
              <a:cs typeface="Times New Roman" pitchFamily="18" charset="0"/>
            </a:endParaRPr>
          </a:p>
          <a:p>
            <a:r>
              <a:rPr lang="en-US" sz="2200" dirty="0" err="1">
                <a:latin typeface="Times New Roman" pitchFamily="18" charset="0"/>
                <a:cs typeface="Times New Roman" pitchFamily="18" charset="0"/>
              </a:rPr>
              <a:t>Mô</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tả</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usecase</a:t>
            </a: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a.Usecase</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lý</a:t>
            </a:r>
            <a:r>
              <a:rPr lang="en-US" sz="2200" dirty="0">
                <a:latin typeface="Times New Roman" pitchFamily="18" charset="0"/>
                <a:cs typeface="Times New Roman" pitchFamily="18" charset="0"/>
              </a:rPr>
              <a:t> phim</a:t>
            </a: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79125F58-0933-4EFD-9939-8EF0D5D3D93B}"/>
              </a:ext>
            </a:extLst>
          </p:cNvPr>
          <p:cNvPicPr/>
          <p:nvPr/>
        </p:nvPicPr>
        <p:blipFill>
          <a:blip r:embed="rId2">
            <a:extLst>
              <a:ext uri="{28A0092B-C50C-407E-A947-70E740481C1C}">
                <a14:useLocalDpi xmlns:a14="http://schemas.microsoft.com/office/drawing/2010/main" val="0"/>
              </a:ext>
            </a:extLst>
          </a:blip>
          <a:stretch>
            <a:fillRect/>
          </a:stretch>
        </p:blipFill>
        <p:spPr>
          <a:xfrm>
            <a:off x="520996" y="2206855"/>
            <a:ext cx="5616623" cy="3168351"/>
          </a:xfrm>
          <a:prstGeom prst="rect">
            <a:avLst/>
          </a:prstGeom>
        </p:spPr>
      </p:pic>
      <p:sp>
        <p:nvSpPr>
          <p:cNvPr id="7" name="Rectangle 6"/>
          <p:cNvSpPr/>
          <p:nvPr/>
        </p:nvSpPr>
        <p:spPr>
          <a:xfrm>
            <a:off x="1691680" y="5661248"/>
            <a:ext cx="2933816"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2.2 -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quản</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lý</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phim</a:t>
            </a:r>
            <a:r>
              <a:rPr lang="en-US" sz="1600" i="1" dirty="0">
                <a:latin typeface="Times New Roman" pitchFamily="18" charset="0"/>
                <a:cs typeface="Times New Roman" pitchFamily="18" charset="0"/>
              </a:rPr>
              <a:t> </a:t>
            </a:r>
          </a:p>
        </p:txBody>
      </p:sp>
      <p:sp>
        <p:nvSpPr>
          <p:cNvPr id="8" name="Content Placeholder 2">
            <a:extLst>
              <a:ext uri="{FF2B5EF4-FFF2-40B4-BE49-F238E27FC236}">
                <a16:creationId xmlns:a16="http://schemas.microsoft.com/office/drawing/2014/main" id="{293A60E3-8E2D-4C58-A2A4-1D9982FE07C9}"/>
              </a:ext>
            </a:extLst>
          </p:cNvPr>
          <p:cNvSpPr txBox="1">
            <a:spLocks/>
          </p:cNvSpPr>
          <p:nvPr/>
        </p:nvSpPr>
        <p:spPr>
          <a:xfrm>
            <a:off x="6137618" y="1556792"/>
            <a:ext cx="2701581" cy="468052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527894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3DB29F81-F9EA-42BF-9318-CDC00199CB5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1660" y="1700808"/>
            <a:ext cx="6120680" cy="4392487"/>
          </a:xfrm>
        </p:spPr>
      </p:pic>
    </p:spTree>
    <p:extLst>
      <p:ext uri="{BB962C8B-B14F-4D97-AF65-F5344CB8AC3E}">
        <p14:creationId xmlns:p14="http://schemas.microsoft.com/office/powerpoint/2010/main" val="30514274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2AD575D9-CE1D-4973-B3F4-5957A7D78E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436" y="1770808"/>
            <a:ext cx="7475127" cy="4554738"/>
          </a:xfrm>
        </p:spPr>
      </p:pic>
    </p:spTree>
    <p:extLst>
      <p:ext uri="{BB962C8B-B14F-4D97-AF65-F5344CB8AC3E}">
        <p14:creationId xmlns:p14="http://schemas.microsoft.com/office/powerpoint/2010/main" val="8402151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A3674-B975-4B94-A7E4-00651BF56254}"/>
              </a:ext>
            </a:extLst>
          </p:cNvPr>
          <p:cNvSpPr>
            <a:spLocks noGrp="1"/>
          </p:cNvSpPr>
          <p:nvPr>
            <p:ph type="title"/>
          </p:nvPr>
        </p:nvSpPr>
        <p:spPr/>
        <p:txBody>
          <a:bodyPr/>
          <a:lstStyle/>
          <a:p>
            <a:r>
              <a:rPr lang="en-US" dirty="0"/>
              <a:t>4.Chức </a:t>
            </a:r>
            <a:r>
              <a:rPr lang="en-US" dirty="0" err="1"/>
              <a:t>năng</a:t>
            </a:r>
            <a:r>
              <a:rPr lang="en-US" dirty="0"/>
              <a:t> </a:t>
            </a:r>
            <a:r>
              <a:rPr lang="en-US" dirty="0" err="1"/>
              <a:t>tìm</a:t>
            </a:r>
            <a:r>
              <a:rPr lang="en-US" dirty="0"/>
              <a:t> kiếm nhân </a:t>
            </a:r>
            <a:r>
              <a:rPr lang="en-US" dirty="0" err="1"/>
              <a:t>viên</a:t>
            </a:r>
            <a:endParaRPr lang="en-US" dirty="0"/>
          </a:p>
        </p:txBody>
      </p:sp>
      <p:pic>
        <p:nvPicPr>
          <p:cNvPr id="4" name="Content Placeholder 3">
            <a:extLst>
              <a:ext uri="{FF2B5EF4-FFF2-40B4-BE49-F238E27FC236}">
                <a16:creationId xmlns:a16="http://schemas.microsoft.com/office/drawing/2014/main" id="{C799C69A-3A6F-4A21-B277-0542DBF4CAC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2607687"/>
            <a:ext cx="7886700" cy="2501067"/>
          </a:xfrm>
          <a:prstGeom prst="rect">
            <a:avLst/>
          </a:prstGeom>
          <a:ln>
            <a:solidFill>
              <a:srgbClr val="00B0F0"/>
            </a:solidFill>
          </a:ln>
        </p:spPr>
      </p:pic>
    </p:spTree>
    <p:extLst>
      <p:ext uri="{BB962C8B-B14F-4D97-AF65-F5344CB8AC3E}">
        <p14:creationId xmlns:p14="http://schemas.microsoft.com/office/powerpoint/2010/main" val="2382558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FDC42818-95FA-4E31-B849-C2CE341B87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384" y="1469571"/>
            <a:ext cx="8003232" cy="5111808"/>
          </a:xfrm>
        </p:spPr>
      </p:pic>
    </p:spTree>
    <p:extLst>
      <p:ext uri="{BB962C8B-B14F-4D97-AF65-F5344CB8AC3E}">
        <p14:creationId xmlns:p14="http://schemas.microsoft.com/office/powerpoint/2010/main" val="34773741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FD1A00E4-1731-4F4B-80F4-5BC3FBA698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272309"/>
            <a:ext cx="7886700" cy="3171824"/>
          </a:xfrm>
        </p:spPr>
      </p:pic>
    </p:spTree>
    <p:extLst>
      <p:ext uri="{BB962C8B-B14F-4D97-AF65-F5344CB8AC3E}">
        <p14:creationId xmlns:p14="http://schemas.microsoft.com/office/powerpoint/2010/main" val="16854355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E367-AA65-49B1-8891-E3B386DBF55D}"/>
              </a:ext>
            </a:extLst>
          </p:cNvPr>
          <p:cNvSpPr>
            <a:spLocks noGrp="1"/>
          </p:cNvSpPr>
          <p:nvPr>
            <p:ph type="title"/>
          </p:nvPr>
        </p:nvSpPr>
        <p:spPr/>
        <p:txBody>
          <a:bodyPr/>
          <a:lstStyle/>
          <a:p>
            <a:r>
              <a:rPr lang="en-US" dirty="0"/>
              <a:t>5.Chức </a:t>
            </a:r>
            <a:r>
              <a:rPr lang="en-US" dirty="0" err="1"/>
              <a:t>năng</a:t>
            </a:r>
            <a:r>
              <a:rPr lang="en-US" dirty="0"/>
              <a:t> </a:t>
            </a:r>
            <a:r>
              <a:rPr lang="en-US" dirty="0" err="1"/>
              <a:t>phân</a:t>
            </a:r>
            <a:r>
              <a:rPr lang="en-US" dirty="0"/>
              <a:t> </a:t>
            </a:r>
            <a:r>
              <a:rPr lang="en-US" dirty="0" err="1"/>
              <a:t>quyền</a:t>
            </a:r>
            <a:r>
              <a:rPr lang="en-US" dirty="0"/>
              <a:t> nhân </a:t>
            </a:r>
            <a:r>
              <a:rPr lang="en-US" dirty="0" err="1"/>
              <a:t>viên</a:t>
            </a:r>
            <a:endParaRPr lang="en-US" dirty="0"/>
          </a:p>
        </p:txBody>
      </p:sp>
      <p:pic>
        <p:nvPicPr>
          <p:cNvPr id="4" name="Content Placeholder 3">
            <a:extLst>
              <a:ext uri="{FF2B5EF4-FFF2-40B4-BE49-F238E27FC236}">
                <a16:creationId xmlns:a16="http://schemas.microsoft.com/office/drawing/2014/main" id="{DA102B9C-F3E6-4CE4-86BE-AD00CFAB38A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2812" y="2226469"/>
            <a:ext cx="7078376" cy="3263504"/>
          </a:xfrm>
          <a:prstGeom prst="rect">
            <a:avLst/>
          </a:prstGeom>
          <a:ln>
            <a:solidFill>
              <a:srgbClr val="00B0F0"/>
            </a:solidFill>
          </a:ln>
        </p:spPr>
      </p:pic>
    </p:spTree>
    <p:extLst>
      <p:ext uri="{BB962C8B-B14F-4D97-AF65-F5344CB8AC3E}">
        <p14:creationId xmlns:p14="http://schemas.microsoft.com/office/powerpoint/2010/main" val="20251799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9D13-73D8-40AB-8006-596CA210F1B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252541B-BBED-4BE5-B6CB-E24BFC07B13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17343" y="2395054"/>
            <a:ext cx="3509314" cy="2926334"/>
          </a:xfrm>
          <a:prstGeom prst="rect">
            <a:avLst/>
          </a:prstGeom>
          <a:ln>
            <a:solidFill>
              <a:srgbClr val="00B0F0"/>
            </a:solidFill>
          </a:ln>
        </p:spPr>
      </p:pic>
    </p:spTree>
    <p:extLst>
      <p:ext uri="{BB962C8B-B14F-4D97-AF65-F5344CB8AC3E}">
        <p14:creationId xmlns:p14="http://schemas.microsoft.com/office/powerpoint/2010/main" val="25184932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able&#10;&#10;Description automatically generated">
            <a:extLst>
              <a:ext uri="{FF2B5EF4-FFF2-40B4-BE49-F238E27FC236}">
                <a16:creationId xmlns:a16="http://schemas.microsoft.com/office/drawing/2014/main" id="{E5AD3B0F-95D6-4207-87B1-B1998B8979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795" y="1524000"/>
            <a:ext cx="7024410" cy="5334000"/>
          </a:xfrm>
        </p:spPr>
      </p:pic>
    </p:spTree>
    <p:extLst>
      <p:ext uri="{BB962C8B-B14F-4D97-AF65-F5344CB8AC3E}">
        <p14:creationId xmlns:p14="http://schemas.microsoft.com/office/powerpoint/2010/main" val="35847248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EAB8EF73-DEAD-4D36-8460-7D565D3505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480" y="2132856"/>
            <a:ext cx="7913039" cy="4010843"/>
          </a:xfrm>
        </p:spPr>
      </p:pic>
    </p:spTree>
    <p:extLst>
      <p:ext uri="{BB962C8B-B14F-4D97-AF65-F5344CB8AC3E}">
        <p14:creationId xmlns:p14="http://schemas.microsoft.com/office/powerpoint/2010/main" val="30689662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F1AD-48F3-4FF9-805D-8A39A73ACD92}"/>
              </a:ext>
            </a:extLst>
          </p:cNvPr>
          <p:cNvSpPr>
            <a:spLocks noGrp="1"/>
          </p:cNvSpPr>
          <p:nvPr>
            <p:ph type="title"/>
          </p:nvPr>
        </p:nvSpPr>
        <p:spPr/>
        <p:txBody>
          <a:bodyPr/>
          <a:lstStyle/>
          <a:p>
            <a:r>
              <a:rPr lang="en-US" dirty="0" err="1"/>
              <a:t>VI.Thống</a:t>
            </a:r>
            <a:r>
              <a:rPr lang="en-US" dirty="0"/>
              <a:t> </a:t>
            </a:r>
            <a:r>
              <a:rPr lang="en-US" dirty="0" err="1"/>
              <a:t>kê</a:t>
            </a:r>
            <a:endParaRPr lang="en-US" dirty="0"/>
          </a:p>
        </p:txBody>
      </p:sp>
      <p:sp>
        <p:nvSpPr>
          <p:cNvPr id="3" name="Content Placeholder 2">
            <a:extLst>
              <a:ext uri="{FF2B5EF4-FFF2-40B4-BE49-F238E27FC236}">
                <a16:creationId xmlns:a16="http://schemas.microsoft.com/office/drawing/2014/main" id="{58221F05-D285-44E4-A870-16EAC65381CD}"/>
              </a:ext>
            </a:extLst>
          </p:cNvPr>
          <p:cNvSpPr>
            <a:spLocks noGrp="1"/>
          </p:cNvSpPr>
          <p:nvPr>
            <p:ph idx="1"/>
          </p:nvPr>
        </p:nvSpPr>
        <p:spPr/>
        <p:txBody>
          <a:bodyPr/>
          <a:lstStyle/>
          <a:p>
            <a:pPr marL="0" indent="0">
              <a:buNone/>
            </a:pPr>
            <a:r>
              <a:rPr lang="en-US" dirty="0" err="1"/>
              <a:t>A.Giao</a:t>
            </a:r>
            <a:r>
              <a:rPr lang="en-US" dirty="0"/>
              <a:t> </a:t>
            </a:r>
            <a:r>
              <a:rPr lang="en-US" dirty="0" err="1"/>
              <a:t>diện</a:t>
            </a:r>
            <a:r>
              <a:rPr lang="en-US" dirty="0"/>
              <a:t> </a:t>
            </a:r>
            <a:r>
              <a:rPr lang="en-US" dirty="0" err="1"/>
              <a:t>trang</a:t>
            </a:r>
            <a:r>
              <a:rPr lang="en-US" dirty="0"/>
              <a:t> </a:t>
            </a:r>
            <a:r>
              <a:rPr lang="en-US" dirty="0" err="1"/>
              <a:t>thống</a:t>
            </a:r>
            <a:r>
              <a:rPr lang="en-US" dirty="0"/>
              <a:t> </a:t>
            </a:r>
            <a:r>
              <a:rPr lang="en-US" dirty="0" err="1"/>
              <a:t>kê</a:t>
            </a:r>
            <a:endParaRPr lang="en-US" dirty="0"/>
          </a:p>
          <a:p>
            <a:pPr marL="0" indent="0">
              <a:buNone/>
            </a:pPr>
            <a:endParaRPr lang="en-US" dirty="0"/>
          </a:p>
        </p:txBody>
      </p:sp>
      <p:pic>
        <p:nvPicPr>
          <p:cNvPr id="4" name="Picture 3">
            <a:extLst>
              <a:ext uri="{FF2B5EF4-FFF2-40B4-BE49-F238E27FC236}">
                <a16:creationId xmlns:a16="http://schemas.microsoft.com/office/drawing/2014/main" id="{E60F0045-BF44-4602-BD10-FA006D6E83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55576" y="2132856"/>
            <a:ext cx="7704856" cy="4420344"/>
          </a:xfrm>
          <a:prstGeom prst="rect">
            <a:avLst/>
          </a:prstGeom>
          <a:ln>
            <a:solidFill>
              <a:srgbClr val="00B0F0"/>
            </a:solidFill>
          </a:ln>
        </p:spPr>
      </p:pic>
    </p:spTree>
    <p:extLst>
      <p:ext uri="{BB962C8B-B14F-4D97-AF65-F5344CB8AC3E}">
        <p14:creationId xmlns:p14="http://schemas.microsoft.com/office/powerpoint/2010/main" val="2484300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D9689B-C3D0-42E6-8068-271E3270BB69}"/>
              </a:ext>
            </a:extLst>
          </p:cNvPr>
          <p:cNvSpPr>
            <a:spLocks noGrp="1"/>
          </p:cNvSpPr>
          <p:nvPr>
            <p:ph idx="1"/>
          </p:nvPr>
        </p:nvSpPr>
        <p:spPr>
          <a:xfrm>
            <a:off x="522490" y="736964"/>
            <a:ext cx="8229600" cy="648072"/>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chiếu</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AF9D3F30-5C11-479E-B7A6-176039A9002A}"/>
              </a:ext>
            </a:extLst>
          </p:cNvPr>
          <p:cNvPicPr/>
          <p:nvPr/>
        </p:nvPicPr>
        <p:blipFill>
          <a:blip r:embed="rId2">
            <a:extLst>
              <a:ext uri="{28A0092B-C50C-407E-A947-70E740481C1C}">
                <a14:useLocalDpi xmlns:a14="http://schemas.microsoft.com/office/drawing/2010/main" val="0"/>
              </a:ext>
            </a:extLst>
          </a:blip>
          <a:stretch>
            <a:fillRect/>
          </a:stretch>
        </p:blipFill>
        <p:spPr>
          <a:xfrm>
            <a:off x="467544" y="1412776"/>
            <a:ext cx="5040560" cy="4375785"/>
          </a:xfrm>
          <a:prstGeom prst="rect">
            <a:avLst/>
          </a:prstGeom>
        </p:spPr>
      </p:pic>
      <p:sp>
        <p:nvSpPr>
          <p:cNvPr id="5" name="Rectangle 4"/>
          <p:cNvSpPr/>
          <p:nvPr/>
        </p:nvSpPr>
        <p:spPr>
          <a:xfrm>
            <a:off x="1331640" y="5949280"/>
            <a:ext cx="4572000" cy="338554"/>
          </a:xfrm>
          <a:prstGeom prst="rect">
            <a:avLst/>
          </a:prstGeom>
        </p:spPr>
        <p:txBody>
          <a:bodyPr>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2.3 -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quản</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lý</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lịch</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chiếu</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5902916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9B17-982A-404F-B120-FE5BDA26F9B7}"/>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712AEE50-92D8-4D6B-965E-2720447C25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385912"/>
            <a:ext cx="7886700" cy="2944618"/>
          </a:xfrm>
        </p:spPr>
      </p:pic>
    </p:spTree>
    <p:extLst>
      <p:ext uri="{BB962C8B-B14F-4D97-AF65-F5344CB8AC3E}">
        <p14:creationId xmlns:p14="http://schemas.microsoft.com/office/powerpoint/2010/main" val="21501500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9963-C7AC-42F0-A3BF-5D8F16568F7B}"/>
              </a:ext>
            </a:extLst>
          </p:cNvPr>
          <p:cNvSpPr>
            <a:spLocks noGrp="1"/>
          </p:cNvSpPr>
          <p:nvPr>
            <p:ph type="title"/>
          </p:nvPr>
        </p:nvSpPr>
        <p:spPr/>
        <p:txBody>
          <a:bodyPr/>
          <a:lstStyle/>
          <a:p>
            <a:r>
              <a:rPr lang="en-US" dirty="0"/>
              <a:t>1.Doanh </a:t>
            </a:r>
            <a:r>
              <a:rPr lang="en-US" dirty="0" err="1"/>
              <a:t>số</a:t>
            </a:r>
            <a:r>
              <a:rPr lang="en-US" dirty="0"/>
              <a:t> </a:t>
            </a:r>
            <a:r>
              <a:rPr lang="en-US" dirty="0" err="1"/>
              <a:t>theo</a:t>
            </a:r>
            <a:r>
              <a:rPr lang="en-US" dirty="0"/>
              <a:t> </a:t>
            </a:r>
            <a:r>
              <a:rPr lang="en-US" dirty="0" err="1"/>
              <a:t>vé</a:t>
            </a:r>
            <a:endParaRPr lang="en-US" dirty="0"/>
          </a:p>
        </p:txBody>
      </p:sp>
      <p:pic>
        <p:nvPicPr>
          <p:cNvPr id="4" name="Content Placeholder 3">
            <a:extLst>
              <a:ext uri="{FF2B5EF4-FFF2-40B4-BE49-F238E27FC236}">
                <a16:creationId xmlns:a16="http://schemas.microsoft.com/office/drawing/2014/main" id="{B36C31F2-896A-4F6A-BCAD-EF94C84DEF4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2228137"/>
            <a:ext cx="7886700" cy="3260168"/>
          </a:xfrm>
          <a:prstGeom prst="rect">
            <a:avLst/>
          </a:prstGeom>
        </p:spPr>
      </p:pic>
    </p:spTree>
    <p:extLst>
      <p:ext uri="{BB962C8B-B14F-4D97-AF65-F5344CB8AC3E}">
        <p14:creationId xmlns:p14="http://schemas.microsoft.com/office/powerpoint/2010/main" val="13429075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normAutofit fontScale="90000"/>
          </a:bodyPr>
          <a:lstStyle/>
          <a:p>
            <a:r>
              <a:rPr lang="en-US" dirty="0" err="1"/>
              <a:t>Mô</a:t>
            </a:r>
            <a:r>
              <a:rPr lang="en-US" dirty="0"/>
              <a:t> </a:t>
            </a:r>
            <a:r>
              <a:rPr lang="en-US" dirty="0" err="1"/>
              <a:t>tả</a:t>
            </a:r>
            <a:r>
              <a:rPr lang="en-US" dirty="0"/>
              <a:t> </a:t>
            </a:r>
            <a:r>
              <a:rPr lang="en-US" dirty="0" err="1"/>
              <a:t>chức</a:t>
            </a:r>
            <a:r>
              <a:rPr lang="en-US" dirty="0"/>
              <a:t> </a:t>
            </a:r>
            <a:r>
              <a:rPr lang="en-US" dirty="0" err="1"/>
              <a:t>năng</a:t>
            </a:r>
            <a:r>
              <a:rPr lang="en-US" dirty="0"/>
              <a:t> </a:t>
            </a:r>
            <a:r>
              <a:rPr lang="en-US" dirty="0" err="1"/>
              <a:t>thống</a:t>
            </a:r>
            <a:r>
              <a:rPr lang="en-US" dirty="0"/>
              <a:t> </a:t>
            </a:r>
            <a:r>
              <a:rPr lang="en-US" dirty="0" err="1"/>
              <a:t>kế</a:t>
            </a:r>
            <a:r>
              <a:rPr lang="en-US" dirty="0"/>
              <a:t> </a:t>
            </a:r>
            <a:r>
              <a:rPr lang="en-US" dirty="0" err="1"/>
              <a:t>doanh</a:t>
            </a:r>
            <a:r>
              <a:rPr lang="en-US" dirty="0"/>
              <a:t> </a:t>
            </a:r>
            <a:r>
              <a:rPr lang="en-US" dirty="0" err="1"/>
              <a:t>thu</a:t>
            </a:r>
            <a:r>
              <a:rPr lang="en-US" dirty="0"/>
              <a:t> </a:t>
            </a:r>
            <a:r>
              <a:rPr lang="en-US" dirty="0" err="1"/>
              <a:t>theo</a:t>
            </a:r>
            <a:r>
              <a:rPr lang="en-US" dirty="0"/>
              <a:t> </a:t>
            </a:r>
            <a:r>
              <a:rPr lang="en-US" dirty="0" err="1"/>
              <a:t>vé</a:t>
            </a:r>
            <a:endParaRPr lang="en-US" dirty="0"/>
          </a:p>
        </p:txBody>
      </p:sp>
      <p:pic>
        <p:nvPicPr>
          <p:cNvPr id="5" name="Content Placeholder 4" descr="Graphical user interface, text&#10;&#10;Description automatically generated">
            <a:extLst>
              <a:ext uri="{FF2B5EF4-FFF2-40B4-BE49-F238E27FC236}">
                <a16:creationId xmlns:a16="http://schemas.microsoft.com/office/drawing/2014/main" id="{E06CFB2C-4229-43DA-9C5A-E34A4517D3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432" y="2853281"/>
            <a:ext cx="7525137" cy="2009879"/>
          </a:xfrm>
        </p:spPr>
      </p:pic>
    </p:spTree>
    <p:extLst>
      <p:ext uri="{BB962C8B-B14F-4D97-AF65-F5344CB8AC3E}">
        <p14:creationId xmlns:p14="http://schemas.microsoft.com/office/powerpoint/2010/main" val="27494934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BE7A56ED-D21E-4B94-8A41-396C8401AE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7169" y="1524000"/>
            <a:ext cx="7649662" cy="5217368"/>
          </a:xfrm>
        </p:spPr>
      </p:pic>
    </p:spTree>
    <p:extLst>
      <p:ext uri="{BB962C8B-B14F-4D97-AF65-F5344CB8AC3E}">
        <p14:creationId xmlns:p14="http://schemas.microsoft.com/office/powerpoint/2010/main" val="10252095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5DF8-19EC-41A1-9B6D-F78CAF622DC4}"/>
              </a:ext>
            </a:extLst>
          </p:cNvPr>
          <p:cNvSpPr>
            <a:spLocks noGrp="1"/>
          </p:cNvSpPr>
          <p:nvPr>
            <p:ph type="title"/>
          </p:nvPr>
        </p:nvSpPr>
        <p:spPr/>
        <p:txBody>
          <a:bodyPr/>
          <a:lstStyle/>
          <a:p>
            <a:r>
              <a:rPr lang="en-US" dirty="0"/>
              <a:t>2.Doanh </a:t>
            </a:r>
            <a:r>
              <a:rPr lang="en-US" dirty="0" err="1"/>
              <a:t>số</a:t>
            </a:r>
            <a:r>
              <a:rPr lang="en-US" dirty="0"/>
              <a:t> </a:t>
            </a:r>
            <a:r>
              <a:rPr lang="en-US" dirty="0" err="1"/>
              <a:t>theo</a:t>
            </a:r>
            <a:r>
              <a:rPr lang="en-US" dirty="0"/>
              <a:t> phim</a:t>
            </a:r>
          </a:p>
        </p:txBody>
      </p:sp>
      <p:pic>
        <p:nvPicPr>
          <p:cNvPr id="4" name="Content Placeholder 3">
            <a:extLst>
              <a:ext uri="{FF2B5EF4-FFF2-40B4-BE49-F238E27FC236}">
                <a16:creationId xmlns:a16="http://schemas.microsoft.com/office/drawing/2014/main" id="{A23A396F-3999-4D80-B456-C6595D4CEB6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8419" y="2226469"/>
            <a:ext cx="6827162" cy="3263504"/>
          </a:xfrm>
          <a:prstGeom prst="rect">
            <a:avLst/>
          </a:prstGeom>
          <a:noFill/>
          <a:ln>
            <a:noFill/>
          </a:ln>
        </p:spPr>
      </p:pic>
    </p:spTree>
    <p:extLst>
      <p:ext uri="{BB962C8B-B14F-4D97-AF65-F5344CB8AC3E}">
        <p14:creationId xmlns:p14="http://schemas.microsoft.com/office/powerpoint/2010/main" val="17365358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BA3C-A579-49C6-BAE6-9A18AAEDDBD2}"/>
              </a:ext>
            </a:extLst>
          </p:cNvPr>
          <p:cNvSpPr>
            <a:spLocks noGrp="1"/>
          </p:cNvSpPr>
          <p:nvPr>
            <p:ph type="title"/>
          </p:nvPr>
        </p:nvSpPr>
        <p:spPr/>
        <p:txBody>
          <a:bodyPr>
            <a:normAutofit fontScale="90000"/>
          </a:bodyPr>
          <a:lstStyle/>
          <a:p>
            <a:r>
              <a:rPr lang="en-US" dirty="0" err="1"/>
              <a:t>Mô</a:t>
            </a:r>
            <a:r>
              <a:rPr lang="en-US" dirty="0"/>
              <a:t> </a:t>
            </a:r>
            <a:r>
              <a:rPr lang="en-US" dirty="0" err="1"/>
              <a:t>tả</a:t>
            </a:r>
            <a:r>
              <a:rPr lang="en-US" dirty="0"/>
              <a:t> </a:t>
            </a:r>
            <a:r>
              <a:rPr lang="en-US" dirty="0" err="1"/>
              <a:t>chức</a:t>
            </a:r>
            <a:r>
              <a:rPr lang="en-US" dirty="0"/>
              <a:t> </a:t>
            </a:r>
            <a:r>
              <a:rPr lang="en-US" dirty="0" err="1"/>
              <a:t>năng</a:t>
            </a:r>
            <a:r>
              <a:rPr lang="en-US" dirty="0"/>
              <a:t> </a:t>
            </a:r>
            <a:r>
              <a:rPr lang="en-US" dirty="0" err="1"/>
              <a:t>thống</a:t>
            </a:r>
            <a:r>
              <a:rPr lang="en-US" dirty="0"/>
              <a:t> </a:t>
            </a:r>
            <a:r>
              <a:rPr lang="en-US" dirty="0" err="1"/>
              <a:t>kê</a:t>
            </a:r>
            <a:r>
              <a:rPr lang="en-US" dirty="0"/>
              <a:t> </a:t>
            </a:r>
            <a:r>
              <a:rPr lang="en-US" dirty="0" err="1"/>
              <a:t>doanh</a:t>
            </a:r>
            <a:r>
              <a:rPr lang="en-US" dirty="0"/>
              <a:t> </a:t>
            </a:r>
            <a:r>
              <a:rPr lang="en-US" dirty="0" err="1"/>
              <a:t>thu</a:t>
            </a:r>
            <a:r>
              <a:rPr lang="en-US" dirty="0"/>
              <a:t> </a:t>
            </a:r>
            <a:r>
              <a:rPr lang="en-US" dirty="0" err="1"/>
              <a:t>theo</a:t>
            </a:r>
            <a:r>
              <a:rPr lang="en-US" dirty="0"/>
              <a:t> phim</a:t>
            </a:r>
          </a:p>
        </p:txBody>
      </p:sp>
      <p:pic>
        <p:nvPicPr>
          <p:cNvPr id="5" name="Content Placeholder 4" descr="Table&#10;&#10;Description automatically generated">
            <a:extLst>
              <a:ext uri="{FF2B5EF4-FFF2-40B4-BE49-F238E27FC236}">
                <a16:creationId xmlns:a16="http://schemas.microsoft.com/office/drawing/2014/main" id="{66D29ED0-BEB0-466F-BF98-20ECB5AD86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339" y="2132856"/>
            <a:ext cx="8783321" cy="4098131"/>
          </a:xfrm>
        </p:spPr>
      </p:pic>
    </p:spTree>
    <p:extLst>
      <p:ext uri="{BB962C8B-B14F-4D97-AF65-F5344CB8AC3E}">
        <p14:creationId xmlns:p14="http://schemas.microsoft.com/office/powerpoint/2010/main" val="15477648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6E95-FD8A-4D6D-93DB-3C9C83546E0F}"/>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923F915E-4543-480F-8156-FC4DE6C9D9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488976"/>
            <a:ext cx="7200800" cy="5329307"/>
          </a:xfrm>
        </p:spPr>
      </p:pic>
    </p:spTree>
    <p:extLst>
      <p:ext uri="{BB962C8B-B14F-4D97-AF65-F5344CB8AC3E}">
        <p14:creationId xmlns:p14="http://schemas.microsoft.com/office/powerpoint/2010/main" val="5236818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784304"/>
          </a:xfrm>
        </p:spPr>
        <p:txBody>
          <a:bodyPr/>
          <a:lstStyle/>
          <a:p>
            <a:pPr marL="0" indent="0" fontAlgn="base">
              <a:buNone/>
            </a:pPr>
            <a:r>
              <a:rPr lang="en-US" b="1" dirty="0"/>
              <a:t>3.1.2 </a:t>
            </a:r>
            <a:r>
              <a:rPr lang="en-US" b="1" dirty="0" err="1"/>
              <a:t>Giao</a:t>
            </a:r>
            <a:r>
              <a:rPr lang="en-US" b="1" dirty="0"/>
              <a:t> </a:t>
            </a:r>
            <a:r>
              <a:rPr lang="en-US" b="1" dirty="0" err="1"/>
              <a:t>diện</a:t>
            </a:r>
            <a:r>
              <a:rPr lang="en-US" b="1" dirty="0"/>
              <a:t> </a:t>
            </a:r>
            <a:r>
              <a:rPr lang="en-US" b="1" dirty="0" err="1"/>
              <a:t>người</a:t>
            </a:r>
            <a:r>
              <a:rPr lang="en-US" b="1" dirty="0"/>
              <a:t> </a:t>
            </a:r>
            <a:r>
              <a:rPr lang="en-US" b="1" dirty="0" err="1"/>
              <a:t>dùng</a:t>
            </a:r>
            <a:r>
              <a:rPr lang="en-US" dirty="0"/>
              <a:t> </a:t>
            </a:r>
          </a:p>
          <a:p>
            <a:pPr marL="457200" indent="-457200" fontAlgn="base">
              <a:buAutoNum type="alphaUcPeriod"/>
            </a:pPr>
            <a:r>
              <a:rPr lang="en-US" b="1" dirty="0" err="1"/>
              <a:t>Trang</a:t>
            </a:r>
            <a:r>
              <a:rPr lang="en-US" b="1" dirty="0"/>
              <a:t> </a:t>
            </a:r>
            <a:r>
              <a:rPr lang="en-US" b="1" dirty="0" err="1"/>
              <a:t>chủ</a:t>
            </a:r>
            <a:r>
              <a:rPr lang="en-US" dirty="0"/>
              <a:t> </a:t>
            </a:r>
          </a:p>
          <a:p>
            <a:pPr marL="0" indent="0" fontAlgn="base">
              <a:buNone/>
            </a:pPr>
            <a:r>
              <a:rPr lang="en-US" dirty="0"/>
              <a:t>1.1 </a:t>
            </a:r>
            <a:r>
              <a:rPr lang="en-US" dirty="0" err="1"/>
              <a:t>Giao</a:t>
            </a:r>
            <a:r>
              <a:rPr lang="en-US" dirty="0"/>
              <a:t> </a:t>
            </a:r>
            <a:r>
              <a:rPr lang="en-US" dirty="0" err="1"/>
              <a:t>diện</a:t>
            </a:r>
            <a:r>
              <a:rPr lang="en-US" dirty="0"/>
              <a:t> </a:t>
            </a:r>
            <a:r>
              <a:rPr lang="en-US" dirty="0" err="1"/>
              <a:t>trang</a:t>
            </a:r>
            <a:r>
              <a:rPr lang="en-US" dirty="0"/>
              <a:t> </a:t>
            </a:r>
            <a:r>
              <a:rPr lang="en-US" dirty="0" err="1"/>
              <a:t>chủ</a:t>
            </a:r>
            <a:endParaRPr lang="en-US" dirty="0"/>
          </a:p>
          <a:p>
            <a:pPr marL="0" indent="0" fontAlgn="base">
              <a:buNone/>
            </a:pPr>
            <a:endParaRPr lang="en-US" dirty="0"/>
          </a:p>
          <a:p>
            <a:pPr marL="0" indent="0">
              <a:buNone/>
            </a:pPr>
            <a:endParaRPr 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276872"/>
            <a:ext cx="6161137" cy="4264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6807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764704"/>
            <a:ext cx="8229600" cy="5832648"/>
          </a:xfrm>
        </p:spPr>
        <p:txBody>
          <a:bodyPr/>
          <a:lstStyle/>
          <a:p>
            <a:pPr marL="0" indent="0">
              <a:buNone/>
            </a:pPr>
            <a:r>
              <a:rPr lang="en-US" b="1" dirty="0"/>
              <a:t>1.2 </a:t>
            </a:r>
            <a:r>
              <a:rPr lang="en-US" b="1" dirty="0" err="1"/>
              <a:t>Danh</a:t>
            </a:r>
            <a:r>
              <a:rPr lang="en-US" b="1" dirty="0"/>
              <a:t> </a:t>
            </a:r>
            <a:r>
              <a:rPr lang="en-US" b="1" dirty="0" err="1"/>
              <a:t>sách</a:t>
            </a:r>
            <a:r>
              <a:rPr lang="en-US" b="1" dirty="0"/>
              <a:t> </a:t>
            </a:r>
            <a:r>
              <a:rPr lang="en-US" b="1" dirty="0" err="1"/>
              <a:t>các</a:t>
            </a:r>
            <a:r>
              <a:rPr lang="en-US" b="1" dirty="0"/>
              <a:t> </a:t>
            </a:r>
            <a:r>
              <a:rPr lang="en-US" b="1" dirty="0" err="1"/>
              <a:t>biến</a:t>
            </a:r>
            <a:r>
              <a:rPr lang="en-US" b="1" dirty="0"/>
              <a:t> </a:t>
            </a:r>
            <a:r>
              <a:rPr lang="en-US" b="1" dirty="0" err="1"/>
              <a:t>cố</a:t>
            </a:r>
            <a:r>
              <a:rPr lang="en-US" dirty="0"/>
              <a:t> </a:t>
            </a:r>
          </a:p>
          <a:p>
            <a:pPr marL="0" indent="0">
              <a:buNone/>
            </a:pPr>
            <a:endParaRPr lang="en-US" dirty="0"/>
          </a:p>
        </p:txBody>
      </p:sp>
      <p:pic>
        <p:nvPicPr>
          <p:cNvPr id="542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268760"/>
            <a:ext cx="6238359"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099" y="1700808"/>
            <a:ext cx="63449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36520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688632"/>
          </a:xfrm>
        </p:spPr>
        <p:txBody>
          <a:bodyPr/>
          <a:lstStyle/>
          <a:p>
            <a:pPr marL="0" indent="0">
              <a:buNone/>
            </a:pPr>
            <a:endParaRPr lang="en-US" dirty="0"/>
          </a:p>
          <a:p>
            <a:pPr marL="0" indent="0">
              <a:buNone/>
            </a:pPr>
            <a:endParaRPr lang="en-US" dirty="0"/>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196752"/>
            <a:ext cx="6467475" cy="417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496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80AB0-543C-49F8-935F-0B0CE3347A84}"/>
              </a:ext>
            </a:extLst>
          </p:cNvPr>
          <p:cNvSpPr>
            <a:spLocks noGrp="1"/>
          </p:cNvSpPr>
          <p:nvPr>
            <p:ph idx="1"/>
          </p:nvPr>
        </p:nvSpPr>
        <p:spPr>
          <a:xfrm>
            <a:off x="377825" y="908720"/>
            <a:ext cx="8229600" cy="676672"/>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phòng</a:t>
            </a: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B92F4254-D6F5-48FC-9322-7BB2699A3B5D}"/>
              </a:ext>
            </a:extLst>
          </p:cNvPr>
          <p:cNvPicPr/>
          <p:nvPr/>
        </p:nvPicPr>
        <p:blipFill>
          <a:blip r:embed="rId2">
            <a:extLst>
              <a:ext uri="{28A0092B-C50C-407E-A947-70E740481C1C}">
                <a14:useLocalDpi xmlns:a14="http://schemas.microsoft.com/office/drawing/2010/main" val="0"/>
              </a:ext>
            </a:extLst>
          </a:blip>
          <a:stretch>
            <a:fillRect/>
          </a:stretch>
        </p:blipFill>
        <p:spPr>
          <a:xfrm>
            <a:off x="539552" y="1729617"/>
            <a:ext cx="5220072" cy="4120515"/>
          </a:xfrm>
          <a:prstGeom prst="rect">
            <a:avLst/>
          </a:prstGeom>
        </p:spPr>
      </p:pic>
      <p:sp>
        <p:nvSpPr>
          <p:cNvPr id="8" name="Rectangle 7"/>
          <p:cNvSpPr/>
          <p:nvPr/>
        </p:nvSpPr>
        <p:spPr>
          <a:xfrm>
            <a:off x="1547664" y="6021288"/>
            <a:ext cx="3036409"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2.4 -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quản</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lý</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phòng</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10480368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688632"/>
          </a:xfrm>
        </p:spPr>
        <p:txBody>
          <a:bodyPr>
            <a:normAutofit/>
          </a:bodyPr>
          <a:lstStyle/>
          <a:p>
            <a:pPr marL="0" indent="0">
              <a:buNone/>
            </a:pPr>
            <a:r>
              <a:rPr lang="en-US" sz="2600" b="1" dirty="0">
                <a:latin typeface="Times New Roman" pitchFamily="18" charset="0"/>
                <a:cs typeface="Times New Roman" pitchFamily="18" charset="0"/>
              </a:rPr>
              <a:t>B. </a:t>
            </a:r>
            <a:r>
              <a:rPr lang="en-US" sz="2600" b="1" dirty="0" err="1">
                <a:latin typeface="Times New Roman" pitchFamily="18" charset="0"/>
                <a:cs typeface="Times New Roman" pitchFamily="18" charset="0"/>
              </a:rPr>
              <a:t>Đăng</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nhập</a:t>
            </a:r>
            <a:endParaRPr lang="en-US" sz="2600" b="1" dirty="0">
              <a:latin typeface="Times New Roman" pitchFamily="18" charset="0"/>
              <a:cs typeface="Times New Roman" pitchFamily="18" charset="0"/>
            </a:endParaRPr>
          </a:p>
          <a:p>
            <a:pPr marL="0" indent="0">
              <a:buNone/>
            </a:pPr>
            <a:r>
              <a:rPr lang="en-US" sz="2600" b="1" dirty="0">
                <a:latin typeface="Times New Roman" pitchFamily="18" charset="0"/>
                <a:cs typeface="Times New Roman" pitchFamily="18" charset="0"/>
              </a:rPr>
              <a:t>    </a:t>
            </a:r>
            <a:r>
              <a:rPr lang="vi-VN" dirty="0">
                <a:latin typeface="Times New Roman" pitchFamily="18" charset="0"/>
                <a:cs typeface="Times New Roman" pitchFamily="18" charset="0"/>
              </a:rPr>
              <a:t>2.1 Giao diện trang Đăng nhập</a:t>
            </a:r>
            <a:endParaRPr lang="en-US"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E1A21921-AA1E-4DDD-9E34-36286ED4F9C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7544" y="1700808"/>
            <a:ext cx="8229600" cy="4248472"/>
          </a:xfrm>
          <a:prstGeom prst="rect">
            <a:avLst/>
          </a:prstGeom>
          <a:ln>
            <a:solidFill>
              <a:srgbClr val="00B0F0"/>
            </a:solidFill>
          </a:ln>
        </p:spPr>
      </p:pic>
    </p:spTree>
    <p:extLst>
      <p:ext uri="{BB962C8B-B14F-4D97-AF65-F5344CB8AC3E}">
        <p14:creationId xmlns:p14="http://schemas.microsoft.com/office/powerpoint/2010/main" val="42908740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5E5C33C-A0C2-4DFC-A4B7-F7D6BE027675}"/>
              </a:ext>
            </a:extLst>
          </p:cNvPr>
          <p:cNvGraphicFramePr>
            <a:graphicFrameLocks noGrp="1"/>
          </p:cNvGraphicFramePr>
          <p:nvPr>
            <p:extLst>
              <p:ext uri="{D42A27DB-BD31-4B8C-83A1-F6EECF244321}">
                <p14:modId xmlns:p14="http://schemas.microsoft.com/office/powerpoint/2010/main" val="2619807974"/>
              </p:ext>
            </p:extLst>
          </p:nvPr>
        </p:nvGraphicFramePr>
        <p:xfrm>
          <a:off x="611559" y="908720"/>
          <a:ext cx="7920881" cy="4631914"/>
        </p:xfrm>
        <a:graphic>
          <a:graphicData uri="http://schemas.openxmlformats.org/drawingml/2006/table">
            <a:tbl>
              <a:tblPr firstRow="1" firstCol="1" bandRow="1">
                <a:tableStyleId>{5C22544A-7EE6-4342-B048-85BDC9FD1C3A}</a:tableStyleId>
              </a:tblPr>
              <a:tblGrid>
                <a:gridCol w="491177">
                  <a:extLst>
                    <a:ext uri="{9D8B030D-6E8A-4147-A177-3AD203B41FA5}">
                      <a16:colId xmlns:a16="http://schemas.microsoft.com/office/drawing/2014/main" val="1601713658"/>
                    </a:ext>
                  </a:extLst>
                </a:gridCol>
                <a:gridCol w="3717037">
                  <a:extLst>
                    <a:ext uri="{9D8B030D-6E8A-4147-A177-3AD203B41FA5}">
                      <a16:colId xmlns:a16="http://schemas.microsoft.com/office/drawing/2014/main" val="2928249193"/>
                    </a:ext>
                  </a:extLst>
                </a:gridCol>
                <a:gridCol w="3712667">
                  <a:extLst>
                    <a:ext uri="{9D8B030D-6E8A-4147-A177-3AD203B41FA5}">
                      <a16:colId xmlns:a16="http://schemas.microsoft.com/office/drawing/2014/main" val="13187983"/>
                    </a:ext>
                  </a:extLst>
                </a:gridCol>
              </a:tblGrid>
              <a:tr h="249693">
                <a:tc>
                  <a:txBody>
                    <a:bodyPr/>
                    <a:lstStyle/>
                    <a:p>
                      <a:pPr algn="just">
                        <a:lnSpc>
                          <a:spcPct val="150000"/>
                        </a:lnSpc>
                      </a:pPr>
                      <a:r>
                        <a:rPr lang="en-US" sz="1400">
                          <a:effectLst/>
                        </a:rPr>
                        <a:t>stt</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en-US" sz="1400">
                          <a:effectLst/>
                        </a:rPr>
                        <a:t>Điều kiện kích hoạt</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en-US" sz="1400" dirty="0" err="1">
                          <a:effectLst/>
                        </a:rPr>
                        <a:t>Xử</a:t>
                      </a:r>
                      <a:r>
                        <a:rPr lang="en-US" sz="1400" dirty="0">
                          <a:effectLst/>
                        </a:rPr>
                        <a:t> </a:t>
                      </a:r>
                      <a:r>
                        <a:rPr lang="en-US" sz="1400" dirty="0" err="1">
                          <a:effectLst/>
                        </a:rPr>
                        <a:t>lý</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extLst>
                  <a:ext uri="{0D108BD9-81ED-4DB2-BD59-A6C34878D82A}">
                    <a16:rowId xmlns:a16="http://schemas.microsoft.com/office/drawing/2014/main" val="1899387848"/>
                  </a:ext>
                </a:extLst>
              </a:tr>
              <a:tr h="1364344">
                <a:tc>
                  <a:txBody>
                    <a:bodyPr/>
                    <a:lstStyle/>
                    <a:p>
                      <a:pPr algn="just">
                        <a:lnSpc>
                          <a:spcPct val="150000"/>
                        </a:lnSpc>
                      </a:pPr>
                      <a:r>
                        <a:rPr lang="en-US" sz="1400">
                          <a:effectLst/>
                        </a:rPr>
                        <a:t>0</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vi-VN" sz="1400" dirty="0">
                          <a:effectLst/>
                        </a:rPr>
                        <a:t>- Khách hàng nhấn Đăng nhập</a:t>
                      </a:r>
                      <a:endParaRPr lang="en-US" sz="1300" dirty="0">
                        <a:effectLst/>
                      </a:endParaRPr>
                    </a:p>
                    <a:p>
                      <a:pPr algn="just">
                        <a:lnSpc>
                          <a:spcPct val="150000"/>
                        </a:lnSpc>
                      </a:pPr>
                      <a:r>
                        <a:rPr lang="vi-VN" sz="1400" dirty="0">
                          <a:effectLst/>
                        </a:rPr>
                        <a:t>- Khách hàng nhấn vào các trang yêu cần đăng nhập trước như các trang: Vé của tôi, đặt vé ... </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vi-VN" sz="1400" dirty="0">
                          <a:effectLst/>
                        </a:rPr>
                        <a:t>Chuyển sang trang Đăng nhập</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extLst>
                  <a:ext uri="{0D108BD9-81ED-4DB2-BD59-A6C34878D82A}">
                    <a16:rowId xmlns:a16="http://schemas.microsoft.com/office/drawing/2014/main" val="264716802"/>
                  </a:ext>
                </a:extLst>
              </a:tr>
              <a:tr h="249693">
                <a:tc>
                  <a:txBody>
                    <a:bodyPr/>
                    <a:lstStyle/>
                    <a:p>
                      <a:pPr algn="just">
                        <a:lnSpc>
                          <a:spcPct val="150000"/>
                        </a:lnSpc>
                      </a:pPr>
                      <a:r>
                        <a:rPr lang="vi-VN" sz="1400">
                          <a:effectLst/>
                        </a:rPr>
                        <a:t>1</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vi-VN" sz="1400">
                          <a:effectLst/>
                        </a:rPr>
                        <a:t>Nhấn vào Đăng kí</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vi-VN" sz="1400">
                          <a:effectLst/>
                        </a:rPr>
                        <a:t>Chuyển sang trang Đăng kí</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extLst>
                  <a:ext uri="{0D108BD9-81ED-4DB2-BD59-A6C34878D82A}">
                    <a16:rowId xmlns:a16="http://schemas.microsoft.com/office/drawing/2014/main" val="304120644"/>
                  </a:ext>
                </a:extLst>
              </a:tr>
              <a:tr h="529285">
                <a:tc>
                  <a:txBody>
                    <a:bodyPr/>
                    <a:lstStyle/>
                    <a:p>
                      <a:pPr algn="just">
                        <a:lnSpc>
                          <a:spcPct val="150000"/>
                        </a:lnSpc>
                      </a:pPr>
                      <a:r>
                        <a:rPr lang="vi-VN" sz="1400">
                          <a:effectLst/>
                        </a:rPr>
                        <a:t>2</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vi-VN" sz="1400">
                          <a:effectLst/>
                        </a:rPr>
                        <a:t>Nhập vào Email hoặc số điện thoại</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vi-VN" sz="1400" dirty="0">
                          <a:effectLst/>
                        </a:rPr>
                        <a:t>Hiển thị Email hoặc số điện thoại vừa nhập</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extLst>
                  <a:ext uri="{0D108BD9-81ED-4DB2-BD59-A6C34878D82A}">
                    <a16:rowId xmlns:a16="http://schemas.microsoft.com/office/drawing/2014/main" val="967917844"/>
                  </a:ext>
                </a:extLst>
              </a:tr>
              <a:tr h="249693">
                <a:tc>
                  <a:txBody>
                    <a:bodyPr/>
                    <a:lstStyle/>
                    <a:p>
                      <a:pPr algn="just">
                        <a:lnSpc>
                          <a:spcPct val="150000"/>
                        </a:lnSpc>
                      </a:pPr>
                      <a:r>
                        <a:rPr lang="vi-VN" sz="1400">
                          <a:effectLst/>
                        </a:rPr>
                        <a:t>3</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vi-VN" sz="1400">
                          <a:effectLst/>
                        </a:rPr>
                        <a:t>Nhập vào mật khẩu</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vi-VN" sz="1400" dirty="0">
                          <a:effectLst/>
                        </a:rPr>
                        <a:t>Hiển thị mật khẩu được mã hóa</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extLst>
                  <a:ext uri="{0D108BD9-81ED-4DB2-BD59-A6C34878D82A}">
                    <a16:rowId xmlns:a16="http://schemas.microsoft.com/office/drawing/2014/main" val="1710183500"/>
                  </a:ext>
                </a:extLst>
              </a:tr>
              <a:tr h="1368063">
                <a:tc>
                  <a:txBody>
                    <a:bodyPr/>
                    <a:lstStyle/>
                    <a:p>
                      <a:pPr algn="just">
                        <a:lnSpc>
                          <a:spcPct val="150000"/>
                        </a:lnSpc>
                      </a:pPr>
                      <a:r>
                        <a:rPr lang="vi-VN" sz="1400">
                          <a:effectLst/>
                        </a:rPr>
                        <a:t>4</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vi-VN" sz="1400" dirty="0">
                          <a:effectLst/>
                        </a:rPr>
                        <a:t>Nhấn vào nút đăng nhập</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vi-VN" sz="1400" dirty="0">
                          <a:effectLst/>
                        </a:rPr>
                        <a:t>-Chuyển về trang trước khi sang trang đăng nhập</a:t>
                      </a:r>
                      <a:endParaRPr lang="en-US" sz="1300" dirty="0">
                        <a:effectLst/>
                      </a:endParaRPr>
                    </a:p>
                    <a:p>
                      <a:pPr algn="just">
                        <a:lnSpc>
                          <a:spcPct val="150000"/>
                        </a:lnSpc>
                      </a:pPr>
                      <a:r>
                        <a:rPr lang="vi-VN" sz="1400" dirty="0">
                          <a:effectLst/>
                        </a:rPr>
                        <a:t>-Trên thanh Header, đổi nút Đăng nhập, Đăng kí thành tên khách hàng</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extLst>
                  <a:ext uri="{0D108BD9-81ED-4DB2-BD59-A6C34878D82A}">
                    <a16:rowId xmlns:a16="http://schemas.microsoft.com/office/drawing/2014/main" val="1924305526"/>
                  </a:ext>
                </a:extLst>
              </a:tr>
              <a:tr h="525734">
                <a:tc>
                  <a:txBody>
                    <a:bodyPr/>
                    <a:lstStyle/>
                    <a:p>
                      <a:pPr algn="just">
                        <a:lnSpc>
                          <a:spcPct val="150000"/>
                        </a:lnSpc>
                      </a:pPr>
                      <a:r>
                        <a:rPr lang="en-US" sz="1400">
                          <a:effectLst/>
                        </a:rPr>
                        <a:t>5</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en-US" sz="1400" dirty="0" err="1">
                          <a:effectLst/>
                        </a:rPr>
                        <a:t>Nhấn</a:t>
                      </a:r>
                      <a:r>
                        <a:rPr lang="en-US" sz="1400" dirty="0">
                          <a:effectLst/>
                        </a:rPr>
                        <a:t> </a:t>
                      </a:r>
                      <a:r>
                        <a:rPr lang="en-US" sz="1400" dirty="0" err="1">
                          <a:effectLst/>
                        </a:rPr>
                        <a:t>chữ</a:t>
                      </a:r>
                      <a:r>
                        <a:rPr lang="en-US" sz="1400" dirty="0">
                          <a:effectLst/>
                        </a:rPr>
                        <a:t> </a:t>
                      </a:r>
                      <a:r>
                        <a:rPr lang="en-US" sz="1400" dirty="0" err="1">
                          <a:effectLst/>
                        </a:rPr>
                        <a:t>Quên</a:t>
                      </a:r>
                      <a:r>
                        <a:rPr lang="en-US" sz="1400" dirty="0">
                          <a:effectLst/>
                        </a:rPr>
                        <a:t> </a:t>
                      </a:r>
                      <a:r>
                        <a:rPr lang="en-US" sz="1400" dirty="0" err="1">
                          <a:effectLst/>
                        </a:rPr>
                        <a:t>mật</a:t>
                      </a:r>
                      <a:r>
                        <a:rPr lang="en-US" sz="1400" dirty="0">
                          <a:effectLst/>
                        </a:rPr>
                        <a:t> </a:t>
                      </a:r>
                      <a:r>
                        <a:rPr lang="en-US" sz="1400" dirty="0" err="1">
                          <a:effectLst/>
                        </a:rPr>
                        <a:t>khẩu</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tc>
                  <a:txBody>
                    <a:bodyPr/>
                    <a:lstStyle/>
                    <a:p>
                      <a:pPr algn="just">
                        <a:lnSpc>
                          <a:spcPct val="150000"/>
                        </a:lnSpc>
                      </a:pPr>
                      <a:r>
                        <a:rPr lang="en-US" sz="1400" dirty="0">
                          <a:effectLst/>
                        </a:rPr>
                        <a:t>-</a:t>
                      </a:r>
                      <a:r>
                        <a:rPr lang="en-US" sz="1400" dirty="0" err="1">
                          <a:effectLst/>
                        </a:rPr>
                        <a:t>Chuyển</a:t>
                      </a:r>
                      <a:r>
                        <a:rPr lang="en-US" sz="1400" dirty="0">
                          <a:effectLst/>
                        </a:rPr>
                        <a:t> sang </a:t>
                      </a:r>
                      <a:r>
                        <a:rPr lang="en-US" sz="1400" dirty="0" err="1">
                          <a:effectLst/>
                        </a:rPr>
                        <a:t>trang</a:t>
                      </a:r>
                      <a:r>
                        <a:rPr lang="en-US" sz="1400" dirty="0">
                          <a:effectLst/>
                        </a:rPr>
                        <a:t> </a:t>
                      </a:r>
                      <a:r>
                        <a:rPr lang="en-US" sz="1400" dirty="0" err="1">
                          <a:effectLst/>
                        </a:rPr>
                        <a:t>lấy</a:t>
                      </a:r>
                      <a:r>
                        <a:rPr lang="en-US" sz="1400" dirty="0">
                          <a:effectLst/>
                        </a:rPr>
                        <a:t> </a:t>
                      </a:r>
                      <a:r>
                        <a:rPr lang="en-US" sz="1400" dirty="0" err="1">
                          <a:effectLst/>
                        </a:rPr>
                        <a:t>lại</a:t>
                      </a:r>
                      <a:r>
                        <a:rPr lang="en-US" sz="1400" dirty="0">
                          <a:effectLst/>
                        </a:rPr>
                        <a:t> </a:t>
                      </a:r>
                      <a:r>
                        <a:rPr lang="en-US" sz="1400" dirty="0" err="1">
                          <a:effectLst/>
                        </a:rPr>
                        <a:t>mật</a:t>
                      </a:r>
                      <a:r>
                        <a:rPr lang="en-US" sz="1400" dirty="0">
                          <a:effectLst/>
                        </a:rPr>
                        <a:t> </a:t>
                      </a:r>
                      <a:r>
                        <a:rPr lang="en-US" sz="1400" dirty="0" err="1">
                          <a:effectLst/>
                        </a:rPr>
                        <a:t>khẩu</a:t>
                      </a:r>
                      <a:endParaRPr lang="en-US" sz="1300" dirty="0">
                        <a:effectLst/>
                        <a:latin typeface="Times New Roman" panose="02020603050405020304" pitchFamily="18" charset="0"/>
                        <a:ea typeface="Calibri" panose="020F0502020204030204" pitchFamily="34" charset="0"/>
                        <a:cs typeface="Arial" panose="020B0604020202020204" pitchFamily="34" charset="0"/>
                      </a:endParaRPr>
                    </a:p>
                  </a:txBody>
                  <a:tcPr marL="68577" marR="68577" marT="0" marB="0"/>
                </a:tc>
                <a:extLst>
                  <a:ext uri="{0D108BD9-81ED-4DB2-BD59-A6C34878D82A}">
                    <a16:rowId xmlns:a16="http://schemas.microsoft.com/office/drawing/2014/main" val="3306591442"/>
                  </a:ext>
                </a:extLst>
              </a:tr>
            </a:tbl>
          </a:graphicData>
        </a:graphic>
      </p:graphicFrame>
    </p:spTree>
    <p:extLst>
      <p:ext uri="{BB962C8B-B14F-4D97-AF65-F5344CB8AC3E}">
        <p14:creationId xmlns:p14="http://schemas.microsoft.com/office/powerpoint/2010/main" val="53288085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191" y="3623529"/>
            <a:ext cx="7356151" cy="160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998" y="1268760"/>
            <a:ext cx="6939434"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0830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lstStyle/>
          <a:p>
            <a:pPr marL="0" indent="0">
              <a:buNone/>
            </a:pPr>
            <a:r>
              <a:rPr lang="vi-VN" b="1" dirty="0">
                <a:latin typeface="Times New Roman" pitchFamily="18" charset="0"/>
                <a:cs typeface="Times New Roman" pitchFamily="18" charset="0"/>
              </a:rPr>
              <a:t>C. Đăng kí</a:t>
            </a:r>
          </a:p>
          <a:p>
            <a:pPr marL="0" indent="0">
              <a:buNone/>
            </a:pPr>
            <a:r>
              <a:rPr lang="vi-VN" b="1" dirty="0">
                <a:latin typeface="Times New Roman" pitchFamily="18" charset="0"/>
                <a:cs typeface="Times New Roman" pitchFamily="18" charset="0"/>
              </a:rPr>
              <a:t>3.1 Giao diện đăng kí</a:t>
            </a:r>
            <a:endParaRPr lang="en-US" b="1" dirty="0">
              <a:latin typeface="Times New Roman" pitchFamily="18" charset="0"/>
              <a:cs typeface="Times New Roman" pitchFamily="18" charset="0"/>
            </a:endParaRPr>
          </a:p>
          <a:p>
            <a:pPr marL="0" indent="0">
              <a:buNone/>
            </a:pPr>
            <a:endParaRPr lang="vi-VN" b="1"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844824"/>
            <a:ext cx="6372225"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57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750" y="908720"/>
            <a:ext cx="6599634" cy="511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65441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8" y="1124744"/>
            <a:ext cx="6105525"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9892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D.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endParaRPr lang="en-US" b="1" dirty="0">
              <a:latin typeface="Times New Roman" pitchFamily="18" charset="0"/>
              <a:cs typeface="Times New Roman" pitchFamily="18" charset="0"/>
            </a:endParaRPr>
          </a:p>
          <a:p>
            <a:pPr marL="0" indent="0">
              <a:buNone/>
            </a:pP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trang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endParaRPr lang="en-US" b="1" dirty="0">
              <a:latin typeface="Times New Roman" pitchFamily="18" charset="0"/>
              <a:cs typeface="Times New Roman" pitchFamily="18" charset="0"/>
            </a:endParaRPr>
          </a:p>
          <a:p>
            <a:pPr>
              <a:buFontTx/>
              <a:buChar char="-"/>
            </a:pPr>
            <a:r>
              <a:rPr lang="en-US" dirty="0" err="1">
                <a:latin typeface="Times New Roman" pitchFamily="18" charset="0"/>
                <a:cs typeface="Times New Roman" pitchFamily="18" charset="0"/>
              </a:rPr>
              <a:t>Gồm</a:t>
            </a:r>
            <a:r>
              <a:rPr lang="en-US" dirty="0">
                <a:latin typeface="Times New Roman" pitchFamily="18" charset="0"/>
                <a:cs typeface="Times New Roman" pitchFamily="18" charset="0"/>
              </a:rPr>
              <a:t> 3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chung</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và</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dịch</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4.1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chung</a:t>
            </a:r>
            <a:endParaRPr lang="en-US" dirty="0">
              <a:latin typeface="Times New Roman" pitchFamily="18" charset="0"/>
              <a:cs typeface="Times New Roman" pitchFamily="18" charset="0"/>
            </a:endParaRP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140968"/>
            <a:ext cx="6552728" cy="3387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5436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648" y="692696"/>
            <a:ext cx="6229350" cy="3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525" y="4077072"/>
            <a:ext cx="6048375"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4497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latin typeface="Times New Roman" pitchFamily="18" charset="0"/>
                <a:cs typeface="Times New Roman" pitchFamily="18" charset="0"/>
              </a:rPr>
              <a:t>4.2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endParaRPr lang="en-US" b="1" dirty="0">
              <a:latin typeface="Times New Roman" pitchFamily="18" charset="0"/>
              <a:cs typeface="Times New Roman" pitchFamily="18" charset="0"/>
            </a:endParaRP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63341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24790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764704"/>
            <a:ext cx="6120680"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429000"/>
            <a:ext cx="6624736"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814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7A002-F6DB-4D83-8A94-C759BF0C8E6F}"/>
              </a:ext>
            </a:extLst>
          </p:cNvPr>
          <p:cNvSpPr>
            <a:spLocks noGrp="1"/>
          </p:cNvSpPr>
          <p:nvPr>
            <p:ph idx="1"/>
          </p:nvPr>
        </p:nvSpPr>
        <p:spPr>
          <a:xfrm>
            <a:off x="457200" y="836712"/>
            <a:ext cx="8229600" cy="5640288"/>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ghế</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p>
        </p:txBody>
      </p:sp>
      <p:pic>
        <p:nvPicPr>
          <p:cNvPr id="4" name="Picture 3">
            <a:extLst>
              <a:ext uri="{FF2B5EF4-FFF2-40B4-BE49-F238E27FC236}">
                <a16:creationId xmlns:a16="http://schemas.microsoft.com/office/drawing/2014/main" id="{4F636C1D-9DDE-4B8C-A4F2-CA3FFADDFCBE}"/>
              </a:ext>
            </a:extLst>
          </p:cNvPr>
          <p:cNvPicPr/>
          <p:nvPr/>
        </p:nvPicPr>
        <p:blipFill>
          <a:blip r:embed="rId2">
            <a:extLst>
              <a:ext uri="{28A0092B-C50C-407E-A947-70E740481C1C}">
                <a14:useLocalDpi xmlns:a14="http://schemas.microsoft.com/office/drawing/2010/main" val="0"/>
              </a:ext>
            </a:extLst>
          </a:blip>
          <a:stretch>
            <a:fillRect/>
          </a:stretch>
        </p:blipFill>
        <p:spPr>
          <a:xfrm>
            <a:off x="539552" y="1419525"/>
            <a:ext cx="5400600" cy="4392488"/>
          </a:xfrm>
          <a:prstGeom prst="rect">
            <a:avLst/>
          </a:prstGeom>
        </p:spPr>
      </p:pic>
      <p:sp>
        <p:nvSpPr>
          <p:cNvPr id="7" name="Rectangle 6"/>
          <p:cNvSpPr/>
          <p:nvPr/>
        </p:nvSpPr>
        <p:spPr>
          <a:xfrm>
            <a:off x="1499632" y="6021288"/>
            <a:ext cx="2820003"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2.5 -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quản</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lý</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ghế</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265335884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836712"/>
            <a:ext cx="594360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9047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4.4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dịch</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909" y="1628801"/>
            <a:ext cx="6981825"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9810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9237" y="1268760"/>
            <a:ext cx="6105525"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50205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784304"/>
          </a:xfrm>
        </p:spPr>
        <p:txBody>
          <a:bodyPr/>
          <a:lstStyle/>
          <a:p>
            <a:pPr marL="0" indent="0">
              <a:buNone/>
            </a:pPr>
            <a:r>
              <a:rPr lang="en-US" b="1" dirty="0">
                <a:latin typeface="Times New Roman" pitchFamily="18" charset="0"/>
                <a:cs typeface="Times New Roman" pitchFamily="18" charset="0"/>
              </a:rPr>
              <a:t>E. </a:t>
            </a:r>
            <a:r>
              <a:rPr lang="en-US" b="1" dirty="0" err="1">
                <a:latin typeface="Times New Roman" pitchFamily="18" charset="0"/>
                <a:cs typeface="Times New Roman" pitchFamily="18" charset="0"/>
              </a:rPr>
              <a:t>Danh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sách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5.1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sách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1681163"/>
            <a:ext cx="676275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47266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3075" y="1700808"/>
            <a:ext cx="5657850"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55291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F. </a:t>
            </a:r>
            <a:r>
              <a:rPr lang="en-US" b="1" dirty="0" err="1">
                <a:latin typeface="Times New Roman" pitchFamily="18" charset="0"/>
                <a:cs typeface="Times New Roman" pitchFamily="18" charset="0"/>
              </a:rPr>
              <a:t>Nội</a:t>
            </a:r>
            <a:r>
              <a:rPr lang="en-US" b="1" dirty="0">
                <a:latin typeface="Times New Roman" pitchFamily="18" charset="0"/>
                <a:cs typeface="Times New Roman" pitchFamily="18" charset="0"/>
              </a:rPr>
              <a:t> dung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6.1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nội</a:t>
            </a:r>
            <a:r>
              <a:rPr lang="en-US" b="1" dirty="0">
                <a:latin typeface="Times New Roman" pitchFamily="18" charset="0"/>
                <a:cs typeface="Times New Roman" pitchFamily="18" charset="0"/>
              </a:rPr>
              <a:t> dung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1988840"/>
            <a:ext cx="6924675"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72062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812" y="1700808"/>
            <a:ext cx="604837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3595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6.2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p:txBody>
      </p:sp>
      <p:pic>
        <p:nvPicPr>
          <p:cNvPr id="737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163" y="1671638"/>
            <a:ext cx="6543675" cy="4205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398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763" y="1916833"/>
            <a:ext cx="608647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53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692696"/>
            <a:ext cx="624840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699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548680"/>
            <a:ext cx="8229600" cy="5760640"/>
          </a:xfrm>
        </p:spPr>
        <p:txBody>
          <a:bodyPr>
            <a:normAutofit fontScale="77500" lnSpcReduction="20000"/>
          </a:bodyPr>
          <a:lstStyle/>
          <a:p>
            <a:pPr marL="0" indent="0" algn="ctr">
              <a:buNone/>
            </a:pPr>
            <a:r>
              <a:rPr lang="vi-VN" sz="3100" b="1" u="sng" dirty="0">
                <a:latin typeface="Times New Roman" pitchFamily="18" charset="0"/>
                <a:cs typeface="Times New Roman" pitchFamily="18" charset="0"/>
              </a:rPr>
              <a:t>LỜI MỞ ĐẦU</a:t>
            </a:r>
            <a:r>
              <a:rPr lang="vi-VN"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a:buFontTx/>
              <a:buChar char="-"/>
            </a:pPr>
            <a:r>
              <a:rPr lang="vi-VN" sz="2600" dirty="0">
                <a:latin typeface="Times New Roman" pitchFamily="18" charset="0"/>
                <a:cs typeface="Times New Roman" pitchFamily="18" charset="0"/>
              </a:rPr>
              <a:t>Ngày nay, công nghệ thông tin được xem là ngành mũi nhọn, là động lực quan trọng thúc đẩy sự phát triển của các lĩnh vực khác của đời sống kinh thế , văn hóa, xã hội… Đặc biệt trong thời gian gần đây, chúng ta có thể nhận thấy sự phát triển từng ngày của công nghệ thông tin.</a:t>
            </a:r>
            <a:endParaRPr lang="en-US" sz="2600" dirty="0">
              <a:latin typeface="Times New Roman" pitchFamily="18" charset="0"/>
              <a:cs typeface="Times New Roman" pitchFamily="18" charset="0"/>
            </a:endParaRPr>
          </a:p>
          <a:p>
            <a:pPr>
              <a:buFontTx/>
              <a:buChar char="-"/>
            </a:pPr>
            <a:r>
              <a:rPr lang="vi-VN" sz="2600" dirty="0">
                <a:latin typeface="Times New Roman" pitchFamily="18" charset="0"/>
                <a:cs typeface="Times New Roman" pitchFamily="18" charset="0"/>
              </a:rPr>
              <a:t>Với ý định thử nghiệm mô hình bán vé qua mạng nói chung, em đã nghiên cứu, tìm hiểu và quyết định chọn bán vé xem film qua mạng làm đề tài nghiên cứu môn học nhằm tìm hiểu kĩ hơn về mô hình này.</a:t>
            </a:r>
            <a:endParaRPr lang="en-US" sz="2600" dirty="0">
              <a:latin typeface="Times New Roman" pitchFamily="18" charset="0"/>
              <a:cs typeface="Times New Roman" pitchFamily="18" charset="0"/>
            </a:endParaRPr>
          </a:p>
          <a:p>
            <a:pPr>
              <a:buFontTx/>
              <a:buChar char="-"/>
            </a:pPr>
            <a:r>
              <a:rPr lang="vi-VN" sz="2600" dirty="0">
                <a:latin typeface="Times New Roman" pitchFamily="18" charset="0"/>
                <a:cs typeface="Times New Roman" pitchFamily="18" charset="0"/>
              </a:rPr>
              <a:t>Hiện tại, muốn mua 1 vé xem film, người mua phải đến tận rạp, xem xem còn vé hay không, xem xem còn chỗ ngồi tốt hay không, có bộ film mình thích hay không v.v… rất thụ động và phiền toái, tuy nhiên nếu chuyển đổi sang mô hình bán vé Online, khách hàng hoàn toàn có thể ngồi ở nhà, xem lịch chiếu, xem chỗ ngồi còn hay không, xem xem địa điểm nào gần nơi ở nhất để thuận tiện việc đi lại, thậm chí còn có thể biết trước cả chỗ mình ngồi và nhiệm vụ cuối cùng là mang “vé điện tử” đến và ngồi vào chỗ đã chọn mà thôi.</a:t>
            </a:r>
            <a:endParaRPr lang="en-US" sz="2600" dirty="0">
              <a:latin typeface="Times New Roman" pitchFamily="18" charset="0"/>
              <a:cs typeface="Times New Roman" pitchFamily="18" charset="0"/>
            </a:endParaRPr>
          </a:p>
          <a:p>
            <a:pPr>
              <a:buFontTx/>
              <a:buChar char="-"/>
            </a:pPr>
            <a:r>
              <a:rPr lang="vi-VN" sz="2600" dirty="0">
                <a:latin typeface="Times New Roman" pitchFamily="18" charset="0"/>
                <a:cs typeface="Times New Roman" pitchFamily="18" charset="0"/>
              </a:rPr>
              <a:t>Trong khuôn khổ phạm vi môn học, em chỉ xin được nghiên cứu phần chính của mô hình bán vé xin tạm gác lại phần thanh toán điện tử mà thay vào đó là việc phát hành một số loại thẻ thánh toán dạng thẻ cào như vẫn thường thấy ở các hãng điện thoại cũng như các hãng game online trên thị trường Việt Nam.</a:t>
            </a:r>
            <a:endParaRPr lang="en-US" sz="2600"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246450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1FACE-CC65-4586-B6DD-126D729FB033}"/>
              </a:ext>
            </a:extLst>
          </p:cNvPr>
          <p:cNvSpPr>
            <a:spLocks noGrp="1"/>
          </p:cNvSpPr>
          <p:nvPr>
            <p:ph idx="1"/>
          </p:nvPr>
        </p:nvSpPr>
        <p:spPr>
          <a:xfrm>
            <a:off x="457200" y="836712"/>
            <a:ext cx="8229600" cy="5640288"/>
          </a:xfrm>
        </p:spPr>
        <p:txBody>
          <a:bodyPr/>
          <a:lstStyle/>
          <a:p>
            <a:pPr marL="0" indent="0">
              <a:buNone/>
            </a:pPr>
            <a:r>
              <a:rPr lang="en-US" dirty="0">
                <a:latin typeface="Times New Roman" pitchFamily="18" charset="0"/>
                <a:cs typeface="Times New Roman" pitchFamily="18" charset="0"/>
              </a:rPr>
              <a:t>	e. </a:t>
            </a:r>
            <a:r>
              <a:rPr lang="en-US" dirty="0" err="1">
                <a:latin typeface="Times New Roman" pitchFamily="18" charset="0"/>
                <a:cs typeface="Times New Roman" pitchFamily="18" charset="0"/>
              </a:rPr>
              <a:t>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kiện</a:t>
            </a: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A7D35A3A-4908-48F8-9E75-FB52800A9132}"/>
              </a:ext>
            </a:extLst>
          </p:cNvPr>
          <p:cNvPicPr/>
          <p:nvPr/>
        </p:nvPicPr>
        <p:blipFill>
          <a:blip r:embed="rId2">
            <a:extLst>
              <a:ext uri="{28A0092B-C50C-407E-A947-70E740481C1C}">
                <a14:useLocalDpi xmlns:a14="http://schemas.microsoft.com/office/drawing/2010/main" val="0"/>
              </a:ext>
            </a:extLst>
          </a:blip>
          <a:stretch>
            <a:fillRect/>
          </a:stretch>
        </p:blipFill>
        <p:spPr>
          <a:xfrm>
            <a:off x="611560" y="1772816"/>
            <a:ext cx="4896544" cy="4090670"/>
          </a:xfrm>
          <a:prstGeom prst="rect">
            <a:avLst/>
          </a:prstGeom>
        </p:spPr>
      </p:pic>
      <p:sp>
        <p:nvSpPr>
          <p:cNvPr id="8" name="Rectangle 7"/>
          <p:cNvSpPr/>
          <p:nvPr/>
        </p:nvSpPr>
        <p:spPr>
          <a:xfrm>
            <a:off x="1137671" y="6021288"/>
            <a:ext cx="3110147"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2.6 -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quản</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lý</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sự</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kiện</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38905187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 G. </a:t>
            </a:r>
            <a:r>
              <a:rPr lang="en-US" b="1" dirty="0" err="1">
                <a:latin typeface="Times New Roman" pitchFamily="18" charset="0"/>
                <a:cs typeface="Times New Roman" pitchFamily="18" charset="0"/>
              </a:rPr>
              <a:t>Danh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sách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rạp</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7.1 </a:t>
            </a:r>
            <a:r>
              <a:rPr lang="en-US" b="1" dirty="0" err="1">
                <a:latin typeface="Times New Roman" pitchFamily="18" charset="0"/>
                <a:cs typeface="Times New Roman" pitchFamily="18" charset="0"/>
              </a:rPr>
              <a:t>Giao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diện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sách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rạp</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060848"/>
            <a:ext cx="6988820" cy="40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32940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1700808"/>
            <a:ext cx="539343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78812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316" y="764704"/>
            <a:ext cx="5937368"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81590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08720"/>
            <a:ext cx="8136904" cy="5357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93325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938213"/>
            <a:ext cx="6724600" cy="544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3140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96752"/>
            <a:ext cx="6120680"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76383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H. </a:t>
            </a:r>
            <a:r>
              <a:rPr lang="en-US" b="1" dirty="0" err="1">
                <a:latin typeface="Times New Roman" pitchFamily="18" charset="0"/>
                <a:cs typeface="Times New Roman" pitchFamily="18" charset="0"/>
              </a:rPr>
              <a:t>Đặt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vé</a:t>
            </a:r>
            <a:endParaRPr lang="en-US" b="1" dirty="0">
              <a:latin typeface="Times New Roman" pitchFamily="18" charset="0"/>
              <a:cs typeface="Times New Roman" pitchFamily="18" charset="0"/>
            </a:endParaRPr>
          </a:p>
          <a:p>
            <a:pPr marL="0" indent="0">
              <a:buNone/>
            </a:pPr>
            <a:r>
              <a:rPr lang="en-US" sz="2200" b="1" dirty="0">
                <a:latin typeface="Times New Roman" pitchFamily="18" charset="0"/>
                <a:cs typeface="Times New Roman" pitchFamily="18" charset="0"/>
              </a:rPr>
              <a:t>8.1 </a:t>
            </a:r>
            <a:r>
              <a:rPr lang="en-US" sz="2200" b="1" dirty="0" err="1">
                <a:latin typeface="Times New Roman" pitchFamily="18" charset="0"/>
                <a:cs typeface="Times New Roman" pitchFamily="18" charset="0"/>
              </a:rPr>
              <a:t>Giao</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diện</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trang</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đặt</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vé</a:t>
            </a:r>
            <a:endParaRPr lang="en-US" sz="2200" b="1" dirty="0">
              <a:latin typeface="Times New Roman" pitchFamily="18" charset="0"/>
              <a:cs typeface="Times New Roman" pitchFamily="18" charset="0"/>
            </a:endParaRPr>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2224088"/>
            <a:ext cx="5772150" cy="3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2442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124744"/>
            <a:ext cx="6408712"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5753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836712"/>
            <a:ext cx="6408712"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83627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006" y="3212976"/>
            <a:ext cx="648072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69" y="1093938"/>
            <a:ext cx="6480720" cy="2410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012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F27C1C-44C4-4C0D-A7B5-91B9A2350424}"/>
              </a:ext>
            </a:extLst>
          </p:cNvPr>
          <p:cNvSpPr>
            <a:spLocks noGrp="1"/>
          </p:cNvSpPr>
          <p:nvPr>
            <p:ph idx="1"/>
          </p:nvPr>
        </p:nvSpPr>
        <p:spPr>
          <a:xfrm>
            <a:off x="457200" y="692696"/>
            <a:ext cx="8229600" cy="5784304"/>
          </a:xfrm>
        </p:spPr>
        <p:txBody>
          <a:bodyPr/>
          <a:lstStyle/>
          <a:p>
            <a:pPr marL="0" indent="0">
              <a:buNone/>
            </a:pPr>
            <a:r>
              <a:rPr lang="en-US" dirty="0">
                <a:latin typeface="Times New Roman" pitchFamily="18" charset="0"/>
                <a:cs typeface="Times New Roman" pitchFamily="18" charset="0"/>
              </a:rPr>
              <a:t>	f. </a:t>
            </a:r>
            <a:r>
              <a:rPr lang="en-US" dirty="0" err="1">
                <a:latin typeface="Times New Roman" pitchFamily="18" charset="0"/>
                <a:cs typeface="Times New Roman" pitchFamily="18" charset="0"/>
              </a:rPr>
              <a:t>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dịch</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85EF0370-63F1-40D7-931E-B86F60AE66B6}"/>
              </a:ext>
            </a:extLst>
          </p:cNvPr>
          <p:cNvPicPr/>
          <p:nvPr/>
        </p:nvPicPr>
        <p:blipFill>
          <a:blip r:embed="rId2">
            <a:extLst>
              <a:ext uri="{28A0092B-C50C-407E-A947-70E740481C1C}">
                <a14:useLocalDpi xmlns:a14="http://schemas.microsoft.com/office/drawing/2010/main" val="0"/>
              </a:ext>
            </a:extLst>
          </a:blip>
          <a:stretch>
            <a:fillRect/>
          </a:stretch>
        </p:blipFill>
        <p:spPr>
          <a:xfrm>
            <a:off x="827584" y="1484784"/>
            <a:ext cx="4608512" cy="3816423"/>
          </a:xfrm>
          <a:prstGeom prst="rect">
            <a:avLst/>
          </a:prstGeom>
        </p:spPr>
      </p:pic>
      <p:sp>
        <p:nvSpPr>
          <p:cNvPr id="5" name="Rectangle 4"/>
          <p:cNvSpPr/>
          <p:nvPr/>
        </p:nvSpPr>
        <p:spPr>
          <a:xfrm>
            <a:off x="1403648" y="5459466"/>
            <a:ext cx="3679212"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2.7 -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quản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lý</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giao</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dịch</a:t>
            </a: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111049111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052736"/>
            <a:ext cx="6912768" cy="54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8745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908720"/>
            <a:ext cx="6624736" cy="525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524910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t>8.4 </a:t>
            </a:r>
            <a:r>
              <a:rPr lang="en-US" dirty="0" err="1"/>
              <a:t>Giao</a:t>
            </a:r>
            <a:r>
              <a:rPr lang="en-US" dirty="0"/>
              <a:t> </a:t>
            </a:r>
            <a:r>
              <a:rPr lang="en-US" dirty="0" err="1"/>
              <a:t>diện</a:t>
            </a:r>
            <a:r>
              <a:rPr lang="en-US" dirty="0"/>
              <a:t> </a:t>
            </a:r>
            <a:r>
              <a:rPr lang="en-US" dirty="0" err="1"/>
              <a:t>trang</a:t>
            </a:r>
            <a:r>
              <a:rPr lang="en-US" dirty="0"/>
              <a:t> </a:t>
            </a:r>
            <a:r>
              <a:rPr lang="en-US" dirty="0" err="1"/>
              <a:t>thanh</a:t>
            </a:r>
            <a:r>
              <a:rPr lang="en-US" dirty="0"/>
              <a:t> </a:t>
            </a:r>
            <a:r>
              <a:rPr lang="en-US" dirty="0" err="1"/>
              <a:t>toán</a:t>
            </a:r>
            <a:endParaRPr lang="en-US" dirty="0"/>
          </a:p>
          <a:p>
            <a:pPr marL="0" indent="0">
              <a:buNone/>
            </a:pPr>
            <a:endParaRPr lang="en-US" dirty="0"/>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12776"/>
            <a:ext cx="6480720"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37575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620688"/>
            <a:ext cx="6984776" cy="316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284518"/>
            <a:ext cx="6912768"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87624" y="3789040"/>
            <a:ext cx="5598368" cy="338554"/>
          </a:xfrm>
          <a:prstGeom prst="rect">
            <a:avLst/>
          </a:prstGeom>
        </p:spPr>
        <p:txBody>
          <a:bodyPr wrap="square">
            <a:spAutoFit/>
          </a:bodyPr>
          <a:lstStyle/>
          <a:p>
            <a:r>
              <a:rPr lang="en-US" sz="1600" b="1" dirty="0"/>
              <a:t>8.4.2 </a:t>
            </a:r>
            <a:r>
              <a:rPr lang="en-US" sz="1600" b="1" dirty="0" err="1"/>
              <a:t>Mô</a:t>
            </a:r>
            <a:r>
              <a:rPr lang="en-US" sz="1600" b="1" dirty="0"/>
              <a:t> </a:t>
            </a:r>
            <a:r>
              <a:rPr lang="en-US" sz="1600" b="1" dirty="0" err="1"/>
              <a:t>tả</a:t>
            </a:r>
            <a:r>
              <a:rPr lang="en-US" sz="1600" b="1" dirty="0"/>
              <a:t> </a:t>
            </a:r>
            <a:r>
              <a:rPr lang="en-US" sz="1600" b="1" dirty="0" err="1"/>
              <a:t>quá</a:t>
            </a:r>
            <a:r>
              <a:rPr lang="en-US" sz="1600" b="1" dirty="0"/>
              <a:t> </a:t>
            </a:r>
            <a:r>
              <a:rPr lang="en-US" sz="1600" b="1" dirty="0" err="1"/>
              <a:t>trình</a:t>
            </a:r>
            <a:r>
              <a:rPr lang="en-US" sz="1600" b="1" dirty="0"/>
              <a:t> </a:t>
            </a:r>
            <a:r>
              <a:rPr lang="en-US" sz="1600" b="1" dirty="0" err="1"/>
              <a:t>chọn</a:t>
            </a:r>
            <a:r>
              <a:rPr lang="en-US" sz="1600" b="1" dirty="0"/>
              <a:t> </a:t>
            </a:r>
            <a:r>
              <a:rPr lang="en-US" sz="1600" b="1" dirty="0" err="1"/>
              <a:t>hình</a:t>
            </a:r>
            <a:r>
              <a:rPr lang="en-US" sz="1600" b="1" dirty="0"/>
              <a:t> </a:t>
            </a:r>
            <a:r>
              <a:rPr lang="en-US" sz="1600" b="1" dirty="0" err="1"/>
              <a:t>thức</a:t>
            </a:r>
            <a:r>
              <a:rPr lang="en-US" sz="1600" b="1" dirty="0"/>
              <a:t> </a:t>
            </a:r>
            <a:r>
              <a:rPr lang="en-US" sz="1600" b="1" dirty="0" err="1"/>
              <a:t>thanh</a:t>
            </a:r>
            <a:r>
              <a:rPr lang="en-US" sz="1600" b="1" dirty="0"/>
              <a:t> </a:t>
            </a:r>
            <a:r>
              <a:rPr lang="en-US" sz="1600" b="1" dirty="0" err="1"/>
              <a:t>toán</a:t>
            </a:r>
            <a:endParaRPr lang="en-US" sz="1600" b="1" dirty="0"/>
          </a:p>
        </p:txBody>
      </p:sp>
    </p:spTree>
    <p:extLst>
      <p:ext uri="{BB962C8B-B14F-4D97-AF65-F5344CB8AC3E}">
        <p14:creationId xmlns:p14="http://schemas.microsoft.com/office/powerpoint/2010/main" val="30446169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620688"/>
            <a:ext cx="6984776" cy="316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284518"/>
            <a:ext cx="6912768"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87624" y="3789040"/>
            <a:ext cx="5598368" cy="338554"/>
          </a:xfrm>
          <a:prstGeom prst="rect">
            <a:avLst/>
          </a:prstGeom>
        </p:spPr>
        <p:txBody>
          <a:bodyPr wrap="square">
            <a:spAutoFit/>
          </a:bodyPr>
          <a:lstStyle/>
          <a:p>
            <a:r>
              <a:rPr lang="en-US" sz="1600" b="1" dirty="0"/>
              <a:t>8.4.2 </a:t>
            </a:r>
            <a:r>
              <a:rPr lang="en-US" sz="1600" b="1" dirty="0" err="1"/>
              <a:t>Mô</a:t>
            </a:r>
            <a:r>
              <a:rPr lang="en-US" sz="1600" b="1" dirty="0"/>
              <a:t> </a:t>
            </a:r>
            <a:r>
              <a:rPr lang="en-US" sz="1600" b="1" dirty="0" err="1"/>
              <a:t>tả</a:t>
            </a:r>
            <a:r>
              <a:rPr lang="en-US" sz="1600" b="1" dirty="0"/>
              <a:t> </a:t>
            </a:r>
            <a:r>
              <a:rPr lang="en-US" sz="1600" b="1" dirty="0" err="1"/>
              <a:t>quá</a:t>
            </a:r>
            <a:r>
              <a:rPr lang="en-US" sz="1600" b="1" dirty="0"/>
              <a:t> </a:t>
            </a:r>
            <a:r>
              <a:rPr lang="en-US" sz="1600" b="1" dirty="0" err="1"/>
              <a:t>trình</a:t>
            </a:r>
            <a:r>
              <a:rPr lang="en-US" sz="1600" b="1" dirty="0"/>
              <a:t> </a:t>
            </a:r>
            <a:r>
              <a:rPr lang="en-US" sz="1600" b="1" dirty="0" err="1"/>
              <a:t>chọn</a:t>
            </a:r>
            <a:r>
              <a:rPr lang="en-US" sz="1600" b="1" dirty="0"/>
              <a:t> </a:t>
            </a:r>
            <a:r>
              <a:rPr lang="en-US" sz="1600" b="1" dirty="0" err="1"/>
              <a:t>hình</a:t>
            </a:r>
            <a:r>
              <a:rPr lang="en-US" sz="1600" b="1" dirty="0"/>
              <a:t> </a:t>
            </a:r>
            <a:r>
              <a:rPr lang="en-US" sz="1600" b="1" dirty="0" err="1"/>
              <a:t>thức</a:t>
            </a:r>
            <a:r>
              <a:rPr lang="en-US" sz="1600" b="1" dirty="0"/>
              <a:t> </a:t>
            </a:r>
            <a:r>
              <a:rPr lang="en-US" sz="1600" b="1" dirty="0" err="1"/>
              <a:t>thanh</a:t>
            </a:r>
            <a:r>
              <a:rPr lang="en-US" sz="1600" b="1" dirty="0"/>
              <a:t> </a:t>
            </a:r>
            <a:r>
              <a:rPr lang="en-US" sz="1600" b="1" dirty="0" err="1"/>
              <a:t>toán</a:t>
            </a:r>
            <a:endParaRPr lang="en-US" sz="1600" b="1" dirty="0"/>
          </a:p>
        </p:txBody>
      </p:sp>
    </p:spTree>
    <p:extLst>
      <p:ext uri="{BB962C8B-B14F-4D97-AF65-F5344CB8AC3E}">
        <p14:creationId xmlns:p14="http://schemas.microsoft.com/office/powerpoint/2010/main" val="27755072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7624" y="3789040"/>
            <a:ext cx="5598368" cy="338554"/>
          </a:xfrm>
          <a:prstGeom prst="rect">
            <a:avLst/>
          </a:prstGeom>
        </p:spPr>
        <p:txBody>
          <a:bodyPr wrap="square">
            <a:spAutoFit/>
          </a:bodyPr>
          <a:lstStyle/>
          <a:p>
            <a:r>
              <a:rPr lang="en-US" sz="1600" b="1" dirty="0"/>
              <a:t>8.4.2 </a:t>
            </a:r>
            <a:r>
              <a:rPr lang="en-US" sz="1600" b="1" dirty="0" err="1"/>
              <a:t>Mô</a:t>
            </a:r>
            <a:r>
              <a:rPr lang="en-US" sz="1600" b="1" dirty="0"/>
              <a:t> </a:t>
            </a:r>
            <a:r>
              <a:rPr lang="en-US" sz="1600" b="1" dirty="0" err="1"/>
              <a:t>tả</a:t>
            </a:r>
            <a:r>
              <a:rPr lang="en-US" sz="1600" b="1" dirty="0"/>
              <a:t> </a:t>
            </a:r>
            <a:r>
              <a:rPr lang="en-US" sz="1600" b="1" dirty="0" err="1"/>
              <a:t>quá</a:t>
            </a:r>
            <a:r>
              <a:rPr lang="en-US" sz="1600" b="1" dirty="0"/>
              <a:t> </a:t>
            </a:r>
            <a:r>
              <a:rPr lang="en-US" sz="1600" b="1" dirty="0" err="1"/>
              <a:t>trình</a:t>
            </a:r>
            <a:r>
              <a:rPr lang="en-US" sz="1600" b="1" dirty="0"/>
              <a:t> </a:t>
            </a:r>
            <a:r>
              <a:rPr lang="en-US" sz="1600" b="1" dirty="0" err="1"/>
              <a:t>chọn</a:t>
            </a:r>
            <a:r>
              <a:rPr lang="en-US" sz="1600" b="1" dirty="0"/>
              <a:t> </a:t>
            </a:r>
            <a:r>
              <a:rPr lang="en-US" sz="1600" b="1" dirty="0" err="1"/>
              <a:t>hình</a:t>
            </a:r>
            <a:r>
              <a:rPr lang="en-US" sz="1600" b="1" dirty="0"/>
              <a:t> </a:t>
            </a:r>
            <a:r>
              <a:rPr lang="en-US" sz="1600" b="1" dirty="0" err="1"/>
              <a:t>thức</a:t>
            </a:r>
            <a:r>
              <a:rPr lang="en-US" sz="1600" b="1" dirty="0"/>
              <a:t> </a:t>
            </a:r>
            <a:r>
              <a:rPr lang="en-US" sz="1600" b="1" dirty="0" err="1"/>
              <a:t>thanh</a:t>
            </a:r>
            <a:r>
              <a:rPr lang="en-US" sz="1600" b="1" dirty="0"/>
              <a:t> </a:t>
            </a:r>
            <a:r>
              <a:rPr lang="en-US" sz="1600" b="1" dirty="0" err="1"/>
              <a:t>toán</a:t>
            </a:r>
            <a:endParaRPr lang="en-US" sz="1600" b="1" dirty="0"/>
          </a:p>
        </p:txBody>
      </p:sp>
      <p:pic>
        <p:nvPicPr>
          <p:cNvPr id="911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124744"/>
            <a:ext cx="6606480" cy="478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48408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8.5.1 </a:t>
            </a:r>
            <a:r>
              <a:rPr lang="en-US" b="1" dirty="0" err="1">
                <a:latin typeface="Times New Roman" pitchFamily="18" charset="0"/>
                <a:cs typeface="Times New Roman" pitchFamily="18" charset="0"/>
              </a:rPr>
              <a:t>Danh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sách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các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biến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cố</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268760"/>
            <a:ext cx="554461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279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796" y="620688"/>
            <a:ext cx="712879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666" y="2636913"/>
            <a:ext cx="698477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8690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CCD9-1C52-437B-B8CE-38727D521F07}"/>
              </a:ext>
            </a:extLst>
          </p:cNvPr>
          <p:cNvSpPr>
            <a:spLocks noGrp="1"/>
          </p:cNvSpPr>
          <p:nvPr>
            <p:ph type="title"/>
          </p:nvPr>
        </p:nvSpPr>
        <p:spPr/>
        <p:txBody>
          <a:bodyPr/>
          <a:lstStyle/>
          <a:p>
            <a:r>
              <a:rPr lang="en-US" dirty="0"/>
              <a:t>3.2 </a:t>
            </a:r>
            <a:r>
              <a:rPr lang="en-US" dirty="0" err="1"/>
              <a:t>Thiết</a:t>
            </a:r>
            <a:r>
              <a:rPr lang="en-US" dirty="0"/>
              <a:t> </a:t>
            </a:r>
            <a:r>
              <a:rPr lang="en-US" dirty="0" err="1"/>
              <a:t>kế</a:t>
            </a:r>
            <a:r>
              <a:rPr lang="en-US" dirty="0"/>
              <a:t> </a:t>
            </a:r>
            <a:r>
              <a:rPr lang="en-US" dirty="0" err="1"/>
              <a:t>xử</a:t>
            </a:r>
            <a:r>
              <a:rPr lang="en-US" dirty="0"/>
              <a:t> </a:t>
            </a:r>
            <a:r>
              <a:rPr lang="en-US" dirty="0" err="1"/>
              <a:t>lý</a:t>
            </a:r>
            <a:endParaRPr lang="en-US" dirty="0"/>
          </a:p>
        </p:txBody>
      </p:sp>
      <p:pic>
        <p:nvPicPr>
          <p:cNvPr id="5" name="Content Placeholder 4" descr="Table&#10;&#10;Description automatically generated">
            <a:extLst>
              <a:ext uri="{FF2B5EF4-FFF2-40B4-BE49-F238E27FC236}">
                <a16:creationId xmlns:a16="http://schemas.microsoft.com/office/drawing/2014/main" id="{51592130-23FF-4A09-A313-0A76200CF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3" y="1600200"/>
            <a:ext cx="6696743" cy="4876800"/>
          </a:xfrm>
        </p:spPr>
      </p:pic>
    </p:spTree>
    <p:extLst>
      <p:ext uri="{BB962C8B-B14F-4D97-AF65-F5344CB8AC3E}">
        <p14:creationId xmlns:p14="http://schemas.microsoft.com/office/powerpoint/2010/main" val="262913428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25E3-9A2F-4607-BB3C-B246EE9A9C37}"/>
              </a:ext>
            </a:extLst>
          </p:cNvPr>
          <p:cNvSpPr>
            <a:spLocks noGrp="1"/>
          </p:cNvSpPr>
          <p:nvPr>
            <p:ph type="title"/>
          </p:nvPr>
        </p:nvSpPr>
        <p:spPr/>
        <p:txBody>
          <a:bodyPr/>
          <a:lstStyle/>
          <a:p>
            <a:endParaRPr lang="en-US"/>
          </a:p>
        </p:txBody>
      </p:sp>
      <p:pic>
        <p:nvPicPr>
          <p:cNvPr id="5" name="Content Placeholder 4" descr="A picture containing text, receipt&#10;&#10;Description automatically generated">
            <a:extLst>
              <a:ext uri="{FF2B5EF4-FFF2-40B4-BE49-F238E27FC236}">
                <a16:creationId xmlns:a16="http://schemas.microsoft.com/office/drawing/2014/main" id="{5C7A6458-C898-4944-98D8-2DD4C7475B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600200"/>
            <a:ext cx="6696744" cy="4876800"/>
          </a:xfrm>
        </p:spPr>
      </p:pic>
    </p:spTree>
    <p:extLst>
      <p:ext uri="{BB962C8B-B14F-4D97-AF65-F5344CB8AC3E}">
        <p14:creationId xmlns:p14="http://schemas.microsoft.com/office/powerpoint/2010/main" val="3651055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6CA77B-749A-4E36-8795-CA6FF597A2F7}"/>
              </a:ext>
            </a:extLst>
          </p:cNvPr>
          <p:cNvSpPr>
            <a:spLocks noGrp="1"/>
          </p:cNvSpPr>
          <p:nvPr>
            <p:ph idx="1"/>
          </p:nvPr>
        </p:nvSpPr>
        <p:spPr>
          <a:xfrm>
            <a:off x="457200" y="908720"/>
            <a:ext cx="8229600" cy="5568280"/>
          </a:xfrm>
        </p:spPr>
        <p:txBody>
          <a:bodyPr/>
          <a:lstStyle/>
          <a:p>
            <a:pPr marL="0" indent="0">
              <a:buNone/>
            </a:pPr>
            <a:r>
              <a:rPr lang="en-US" dirty="0">
                <a:latin typeface="Times New Roman" pitchFamily="18" charset="0"/>
                <a:cs typeface="Times New Roman" pitchFamily="18" charset="0"/>
              </a:rPr>
              <a:t>	g. </a:t>
            </a:r>
            <a:r>
              <a:rPr lang="en-US" dirty="0" err="1">
                <a:latin typeface="Times New Roman" pitchFamily="18" charset="0"/>
                <a:cs typeface="Times New Roman" pitchFamily="18" charset="0"/>
              </a:rPr>
              <a:t>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bán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vé</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093DE9EA-A4E3-46D1-A09E-8BDA4BCC96E5}"/>
              </a:ext>
            </a:extLst>
          </p:cNvPr>
          <p:cNvPicPr/>
          <p:nvPr/>
        </p:nvPicPr>
        <p:blipFill>
          <a:blip r:embed="rId2">
            <a:extLst>
              <a:ext uri="{28A0092B-C50C-407E-A947-70E740481C1C}">
                <a14:useLocalDpi xmlns:a14="http://schemas.microsoft.com/office/drawing/2010/main" val="0"/>
              </a:ext>
            </a:extLst>
          </a:blip>
          <a:stretch>
            <a:fillRect/>
          </a:stretch>
        </p:blipFill>
        <p:spPr>
          <a:xfrm>
            <a:off x="827584" y="1772816"/>
            <a:ext cx="5400600" cy="3384376"/>
          </a:xfrm>
          <a:prstGeom prst="rect">
            <a:avLst/>
          </a:prstGeom>
        </p:spPr>
      </p:pic>
      <p:sp>
        <p:nvSpPr>
          <p:cNvPr id="6" name="Rectangle 5"/>
          <p:cNvSpPr/>
          <p:nvPr/>
        </p:nvSpPr>
        <p:spPr>
          <a:xfrm>
            <a:off x="1547664" y="5301208"/>
            <a:ext cx="3422732"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2.8 -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quản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lý</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bán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vé</a:t>
            </a: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30847255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ACF2-AB1A-4BCC-B456-E46439AE4083}"/>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id="{9B906FBC-BE93-402D-9760-16423056B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600200"/>
            <a:ext cx="6768752" cy="4876800"/>
          </a:xfrm>
        </p:spPr>
      </p:pic>
    </p:spTree>
    <p:extLst>
      <p:ext uri="{BB962C8B-B14F-4D97-AF65-F5344CB8AC3E}">
        <p14:creationId xmlns:p14="http://schemas.microsoft.com/office/powerpoint/2010/main" val="21351792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3EB5C-C518-414F-B4DA-2AF4CFFD7861}"/>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id="{D87BC6FE-31A9-4883-946B-CE7BA9AE95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073" y="2481045"/>
            <a:ext cx="7725853" cy="3115110"/>
          </a:xfrm>
        </p:spPr>
      </p:pic>
    </p:spTree>
    <p:extLst>
      <p:ext uri="{BB962C8B-B14F-4D97-AF65-F5344CB8AC3E}">
        <p14:creationId xmlns:p14="http://schemas.microsoft.com/office/powerpoint/2010/main" val="301666424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3.3 </a:t>
            </a:r>
            <a:r>
              <a:rPr lang="en-US" dirty="0" err="1"/>
              <a:t>Thiết</a:t>
            </a:r>
            <a:r>
              <a:rPr lang="en-US" dirty="0"/>
              <a:t> </a:t>
            </a:r>
            <a:r>
              <a:rPr lang="en-US" dirty="0" err="1"/>
              <a:t>kế</a:t>
            </a:r>
            <a:r>
              <a:rPr lang="en-US" dirty="0"/>
              <a:t> </a:t>
            </a:r>
            <a:r>
              <a:rPr lang="en-US" dirty="0" err="1"/>
              <a:t>dữ</a:t>
            </a:r>
            <a:r>
              <a:rPr lang="en-US" dirty="0"/>
              <a:t> </a:t>
            </a:r>
            <a:r>
              <a:rPr lang="en-US" dirty="0" err="1"/>
              <a:t>liệu</a:t>
            </a:r>
            <a:endParaRPr lang="en-US" dirty="0"/>
          </a:p>
        </p:txBody>
      </p:sp>
      <p:pic>
        <p:nvPicPr>
          <p:cNvPr id="942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2005012"/>
            <a:ext cx="6984776"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915682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764704"/>
            <a:ext cx="6624736"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326804"/>
            <a:ext cx="6624736"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5308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17759"/>
            <a:ext cx="7056784"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973407"/>
            <a:ext cx="7056784"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7562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5" y="836713"/>
            <a:ext cx="734481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5" y="4538109"/>
            <a:ext cx="7344816"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76679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836713"/>
            <a:ext cx="7704856" cy="5256584"/>
          </a:xfrm>
          <a:prstGeom prst="rect">
            <a:avLst/>
          </a:prstGeom>
        </p:spPr>
      </p:pic>
    </p:spTree>
    <p:extLst>
      <p:ext uri="{BB962C8B-B14F-4D97-AF65-F5344CB8AC3E}">
        <p14:creationId xmlns:p14="http://schemas.microsoft.com/office/powerpoint/2010/main" val="156445211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287" y="1535266"/>
            <a:ext cx="6279425" cy="3787468"/>
          </a:xfrm>
          <a:prstGeom prst="rect">
            <a:avLst/>
          </a:prstGeom>
        </p:spPr>
      </p:pic>
      <p:sp>
        <p:nvSpPr>
          <p:cNvPr id="3" name="TextBox 2"/>
          <p:cNvSpPr txBox="1"/>
          <p:nvPr/>
        </p:nvSpPr>
        <p:spPr>
          <a:xfrm>
            <a:off x="1619672" y="1052736"/>
            <a:ext cx="2592288" cy="369332"/>
          </a:xfrm>
          <a:prstGeom prst="rect">
            <a:avLst/>
          </a:prstGeom>
          <a:noFill/>
        </p:spPr>
        <p:txBody>
          <a:bodyPr wrap="square" rtlCol="0">
            <a:spAutoFit/>
          </a:bodyPr>
          <a:lstStyle/>
          <a:p>
            <a:r>
              <a:rPr lang="en-US" dirty="0" err="1"/>
              <a:t>Thực</a:t>
            </a:r>
            <a:r>
              <a:rPr lang="en-US" dirty="0"/>
              <a:t> </a:t>
            </a:r>
            <a:r>
              <a:rPr lang="en-US" dirty="0" err="1"/>
              <a:t>thể</a:t>
            </a:r>
            <a:r>
              <a:rPr lang="en-US" dirty="0"/>
              <a:t> VÉ</a:t>
            </a:r>
          </a:p>
        </p:txBody>
      </p:sp>
    </p:spTree>
    <p:extLst>
      <p:ext uri="{BB962C8B-B14F-4D97-AF65-F5344CB8AC3E}">
        <p14:creationId xmlns:p14="http://schemas.microsoft.com/office/powerpoint/2010/main" val="18856858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957263"/>
            <a:ext cx="6840760" cy="4415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5357905"/>
            <a:ext cx="684076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72866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96752"/>
            <a:ext cx="7488831"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6288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E13F2-21EE-48E9-A28F-84D464A94794}"/>
              </a:ext>
            </a:extLst>
          </p:cNvPr>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	h. </a:t>
            </a:r>
            <a:r>
              <a:rPr lang="en-US" dirty="0" err="1">
                <a:latin typeface="Times New Roman" pitchFamily="18" charset="0"/>
                <a:cs typeface="Times New Roman" pitchFamily="18" charset="0"/>
              </a:rPr>
              <a:t>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xử</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đặt </a:t>
            </a:r>
            <a:r>
              <a:rPr lang="en-US" dirty="0" err="1">
                <a:latin typeface="Times New Roman" pitchFamily="18" charset="0"/>
                <a:cs typeface="Times New Roman" pitchFamily="18" charset="0"/>
              </a:rPr>
              <a:t>vé</a:t>
            </a:r>
            <a:r>
              <a:rPr lang="en-US" dirty="0">
                <a:latin typeface="Times New Roman" pitchFamily="18" charset="0"/>
                <a:cs typeface="Times New Roman" pitchFamily="18" charset="0"/>
              </a:rPr>
              <a:t> online</a:t>
            </a: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7F3F1E1F-63D9-4EAA-8984-9BA498BAE3A4}"/>
              </a:ext>
            </a:extLst>
          </p:cNvPr>
          <p:cNvPicPr/>
          <p:nvPr/>
        </p:nvPicPr>
        <p:blipFill>
          <a:blip r:embed="rId2">
            <a:extLst>
              <a:ext uri="{28A0092B-C50C-407E-A947-70E740481C1C}">
                <a14:useLocalDpi xmlns:a14="http://schemas.microsoft.com/office/drawing/2010/main" val="0"/>
              </a:ext>
            </a:extLst>
          </a:blip>
          <a:stretch>
            <a:fillRect/>
          </a:stretch>
        </p:blipFill>
        <p:spPr>
          <a:xfrm>
            <a:off x="611560" y="1412776"/>
            <a:ext cx="5400600" cy="3888432"/>
          </a:xfrm>
          <a:prstGeom prst="rect">
            <a:avLst/>
          </a:prstGeom>
        </p:spPr>
      </p:pic>
      <p:sp>
        <p:nvSpPr>
          <p:cNvPr id="6" name="Rectangle 5"/>
          <p:cNvSpPr/>
          <p:nvPr/>
        </p:nvSpPr>
        <p:spPr>
          <a:xfrm>
            <a:off x="1472254" y="5517232"/>
            <a:ext cx="3773790"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2.9 -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xử</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lý</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đặt</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vé</a:t>
            </a:r>
            <a:r>
              <a:rPr lang="en-US" i="1" dirty="0">
                <a:latin typeface="Times New Roman" pitchFamily="18" charset="0"/>
                <a:cs typeface="Times New Roman" pitchFamily="18" charset="0"/>
              </a:rPr>
              <a:t> online</a:t>
            </a: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3771229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E60E6-9CE2-412C-8DB4-AF67EA6A026D}"/>
              </a:ext>
            </a:extLst>
          </p:cNvPr>
          <p:cNvSpPr>
            <a:spLocks noGrp="1"/>
          </p:cNvSpPr>
          <p:nvPr>
            <p:ph idx="1"/>
          </p:nvPr>
        </p:nvSpPr>
        <p:spPr>
          <a:xfrm>
            <a:off x="457200" y="836712"/>
            <a:ext cx="8229600" cy="5640288"/>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viên</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p>
        </p:txBody>
      </p:sp>
      <p:pic>
        <p:nvPicPr>
          <p:cNvPr id="4" name="Picture 3">
            <a:extLst>
              <a:ext uri="{FF2B5EF4-FFF2-40B4-BE49-F238E27FC236}">
                <a16:creationId xmlns:a16="http://schemas.microsoft.com/office/drawing/2014/main" id="{A3A1F6F4-0121-438C-98BA-6ABF9E6D3906}"/>
              </a:ext>
            </a:extLst>
          </p:cNvPr>
          <p:cNvPicPr/>
          <p:nvPr/>
        </p:nvPicPr>
        <p:blipFill>
          <a:blip r:embed="rId2">
            <a:extLst>
              <a:ext uri="{28A0092B-C50C-407E-A947-70E740481C1C}">
                <a14:useLocalDpi xmlns:a14="http://schemas.microsoft.com/office/drawing/2010/main" val="0"/>
              </a:ext>
            </a:extLst>
          </a:blip>
          <a:stretch>
            <a:fillRect/>
          </a:stretch>
        </p:blipFill>
        <p:spPr>
          <a:xfrm>
            <a:off x="611560" y="1412776"/>
            <a:ext cx="4896544" cy="4142105"/>
          </a:xfrm>
          <a:prstGeom prst="rect">
            <a:avLst/>
          </a:prstGeom>
        </p:spPr>
      </p:pic>
      <p:sp>
        <p:nvSpPr>
          <p:cNvPr id="7" name="Rectangle 6"/>
          <p:cNvSpPr/>
          <p:nvPr/>
        </p:nvSpPr>
        <p:spPr>
          <a:xfrm>
            <a:off x="2144676" y="5805264"/>
            <a:ext cx="3897221"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2.10 -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quản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lý</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thành</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viên</a:t>
            </a: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3583692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68C478-9B5D-4A4D-9F68-5A1C0CE7CAF8}"/>
              </a:ext>
            </a:extLst>
          </p:cNvPr>
          <p:cNvSpPr>
            <a:spLocks noGrp="1"/>
          </p:cNvSpPr>
          <p:nvPr>
            <p:ph idx="1"/>
          </p:nvPr>
        </p:nvSpPr>
        <p:spPr>
          <a:xfrm>
            <a:off x="457200" y="836712"/>
            <a:ext cx="8229600" cy="5640288"/>
          </a:xfrm>
        </p:spPr>
        <p:txBody>
          <a:bodyPr/>
          <a:lstStyle/>
          <a:p>
            <a:pPr marL="0" indent="0">
              <a:buNone/>
            </a:pPr>
            <a:r>
              <a:rPr lang="en-US" dirty="0"/>
              <a:t>	</a:t>
            </a:r>
            <a:r>
              <a:rPr lang="en-US" dirty="0" err="1"/>
              <a:t>j.Usecase</a:t>
            </a:r>
            <a:r>
              <a:rPr lang="en-US" dirty="0"/>
              <a:t> </a:t>
            </a:r>
            <a:r>
              <a:rPr lang="en-US" dirty="0" err="1"/>
              <a:t>quản</a:t>
            </a:r>
            <a:r>
              <a:rPr lang="en-US" dirty="0"/>
              <a:t> </a:t>
            </a:r>
            <a:r>
              <a:rPr lang="en-US" dirty="0" err="1"/>
              <a:t>lý</a:t>
            </a:r>
            <a:r>
              <a:rPr lang="en-US" dirty="0"/>
              <a:t> nhân </a:t>
            </a:r>
            <a:r>
              <a:rPr lang="en-US" dirty="0" err="1"/>
              <a:t>viên</a:t>
            </a:r>
            <a:endParaRPr lang="en-US" dirty="0"/>
          </a:p>
          <a:p>
            <a:pPr marL="0" indent="0">
              <a:buNone/>
            </a:pPr>
            <a:endParaRPr lang="en-US" dirty="0"/>
          </a:p>
        </p:txBody>
      </p:sp>
      <p:pic>
        <p:nvPicPr>
          <p:cNvPr id="4" name="Picture 3">
            <a:extLst>
              <a:ext uri="{FF2B5EF4-FFF2-40B4-BE49-F238E27FC236}">
                <a16:creationId xmlns:a16="http://schemas.microsoft.com/office/drawing/2014/main" id="{081735AA-16BE-4596-83D6-72834BCA49A8}"/>
              </a:ext>
            </a:extLst>
          </p:cNvPr>
          <p:cNvPicPr/>
          <p:nvPr/>
        </p:nvPicPr>
        <p:blipFill>
          <a:blip r:embed="rId2">
            <a:extLst>
              <a:ext uri="{28A0092B-C50C-407E-A947-70E740481C1C}">
                <a14:useLocalDpi xmlns:a14="http://schemas.microsoft.com/office/drawing/2010/main" val="0"/>
              </a:ext>
            </a:extLst>
          </a:blip>
          <a:stretch>
            <a:fillRect/>
          </a:stretch>
        </p:blipFill>
        <p:spPr>
          <a:xfrm>
            <a:off x="755576" y="1484784"/>
            <a:ext cx="5905500" cy="4102100"/>
          </a:xfrm>
          <a:prstGeom prst="rect">
            <a:avLst/>
          </a:prstGeom>
        </p:spPr>
      </p:pic>
      <p:sp>
        <p:nvSpPr>
          <p:cNvPr id="6" name="Rectangle 5"/>
          <p:cNvSpPr/>
          <p:nvPr/>
        </p:nvSpPr>
        <p:spPr>
          <a:xfrm>
            <a:off x="1759715" y="5733256"/>
            <a:ext cx="3758273"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2.11 -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quản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lý</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nhân</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viên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165931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7F524F-8F2F-420A-941A-CE166672BF06}"/>
              </a:ext>
            </a:extLst>
          </p:cNvPr>
          <p:cNvSpPr>
            <a:spLocks noGrp="1"/>
          </p:cNvSpPr>
          <p:nvPr>
            <p:ph idx="1"/>
          </p:nvPr>
        </p:nvSpPr>
        <p:spPr>
          <a:xfrm>
            <a:off x="457200" y="764704"/>
            <a:ext cx="8686800" cy="5712296"/>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thống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kê</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C7D07A72-A327-46BC-8342-71E97F5A9D94}"/>
              </a:ext>
            </a:extLst>
          </p:cNvPr>
          <p:cNvPicPr/>
          <p:nvPr/>
        </p:nvPicPr>
        <p:blipFill>
          <a:blip r:embed="rId2">
            <a:extLst>
              <a:ext uri="{28A0092B-C50C-407E-A947-70E740481C1C}">
                <a14:useLocalDpi xmlns:a14="http://schemas.microsoft.com/office/drawing/2010/main" val="0"/>
              </a:ext>
            </a:extLst>
          </a:blip>
          <a:stretch>
            <a:fillRect/>
          </a:stretch>
        </p:blipFill>
        <p:spPr>
          <a:xfrm>
            <a:off x="1235038" y="1484784"/>
            <a:ext cx="7131124" cy="3528392"/>
          </a:xfrm>
          <a:prstGeom prst="rect">
            <a:avLst/>
          </a:prstGeom>
        </p:spPr>
      </p:pic>
      <p:sp>
        <p:nvSpPr>
          <p:cNvPr id="6" name="Rectangle 5"/>
          <p:cNvSpPr/>
          <p:nvPr/>
        </p:nvSpPr>
        <p:spPr>
          <a:xfrm>
            <a:off x="2007621" y="5301208"/>
            <a:ext cx="2916183" cy="369332"/>
          </a:xfrm>
          <a:prstGeom prst="rect">
            <a:avLst/>
          </a:prstGeom>
        </p:spPr>
        <p:txBody>
          <a:bodyPr wrap="none">
            <a:spAutoFit/>
          </a:bodyPr>
          <a:lstStyle/>
          <a:p>
            <a:r>
              <a:rPr lang="en-US" i="1" dirty="0" err="1">
                <a:latin typeface="Times New Roman" pitchFamily="18" charset="0"/>
                <a:cs typeface="Times New Roman" pitchFamily="18" charset="0"/>
              </a:rPr>
              <a:t>Hình</a:t>
            </a:r>
            <a:r>
              <a:rPr lang="en-US" i="1" dirty="0">
                <a:latin typeface="Times New Roman" pitchFamily="18" charset="0"/>
                <a:cs typeface="Times New Roman" pitchFamily="18" charset="0"/>
              </a:rPr>
              <a:t> 2.12 - </a:t>
            </a:r>
            <a:r>
              <a:rPr lang="en-US" i="1" dirty="0" err="1">
                <a:latin typeface="Times New Roman" pitchFamily="18" charset="0"/>
                <a:cs typeface="Times New Roman" pitchFamily="18" charset="0"/>
              </a:rPr>
              <a:t>Usecase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thống</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kê</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822975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74565" y="1241758"/>
            <a:ext cx="8229600" cy="5263842"/>
          </a:xfrm>
        </p:spPr>
        <p:txBody>
          <a:bodyPr/>
          <a:lstStyle/>
          <a:p>
            <a:pPr marL="0" indent="0">
              <a:buNone/>
            </a:pPr>
            <a:r>
              <a:rPr lang="en-US" dirty="0" err="1"/>
              <a:t>Sơ</a:t>
            </a:r>
            <a:r>
              <a:rPr lang="en-US" dirty="0"/>
              <a:t> đồ </a:t>
            </a:r>
            <a:r>
              <a:rPr lang="en-US" dirty="0" err="1"/>
              <a:t>chức</a:t>
            </a:r>
            <a:r>
              <a:rPr lang="en-US" dirty="0"/>
              <a:t> </a:t>
            </a:r>
            <a:r>
              <a:rPr lang="en-US" dirty="0" err="1"/>
              <a:t>năng</a:t>
            </a:r>
            <a:endParaRPr lang="en-US" dirty="0"/>
          </a:p>
          <a:p>
            <a:pPr marL="0" indent="0">
              <a:buNone/>
            </a:pPr>
            <a:endParaRPr lang="en-US" dirty="0"/>
          </a:p>
        </p:txBody>
      </p:sp>
      <p:pic>
        <p:nvPicPr>
          <p:cNvPr id="5" name="Hình ảnh 26">
            <a:extLst>
              <a:ext uri="{FF2B5EF4-FFF2-40B4-BE49-F238E27FC236}">
                <a16:creationId xmlns:a16="http://schemas.microsoft.com/office/drawing/2014/main" id="{34A06F44-7094-4701-A9DD-A0F9F8CF72BF}"/>
              </a:ext>
            </a:extLst>
          </p:cNvPr>
          <p:cNvPicPr/>
          <p:nvPr/>
        </p:nvPicPr>
        <p:blipFill>
          <a:blip r:embed="rId2">
            <a:extLst>
              <a:ext uri="{28A0092B-C50C-407E-A947-70E740481C1C}">
                <a14:useLocalDpi xmlns:a14="http://schemas.microsoft.com/office/drawing/2010/main" val="0"/>
              </a:ext>
            </a:extLst>
          </a:blip>
          <a:stretch>
            <a:fillRect/>
          </a:stretch>
        </p:blipFill>
        <p:spPr>
          <a:xfrm>
            <a:off x="720017" y="1844823"/>
            <a:ext cx="7048500" cy="3672409"/>
          </a:xfrm>
          <a:prstGeom prst="rect">
            <a:avLst/>
          </a:prstGeom>
        </p:spPr>
      </p:pic>
      <p:sp>
        <p:nvSpPr>
          <p:cNvPr id="4" name="Rectangle 3"/>
          <p:cNvSpPr/>
          <p:nvPr/>
        </p:nvSpPr>
        <p:spPr>
          <a:xfrm>
            <a:off x="755576" y="764704"/>
            <a:ext cx="7920880" cy="477054"/>
          </a:xfrm>
          <a:prstGeom prst="rect">
            <a:avLst/>
          </a:prstGeom>
        </p:spPr>
        <p:txBody>
          <a:bodyPr wrap="square">
            <a:spAutoFit/>
          </a:bodyPr>
          <a:lstStyle/>
          <a:p>
            <a:r>
              <a:rPr lang="en-US" sz="2500" b="1" dirty="0">
                <a:latin typeface="Times New Roman" pitchFamily="18" charset="0"/>
                <a:cs typeface="Times New Roman" pitchFamily="18" charset="0"/>
              </a:rPr>
              <a:t>2.1.2 Module </a:t>
            </a:r>
            <a:r>
              <a:rPr lang="en-US" sz="2500" b="1" dirty="0" err="1">
                <a:latin typeface="Times New Roman" pitchFamily="18" charset="0"/>
                <a:cs typeface="Times New Roman" pitchFamily="18" charset="0"/>
              </a:rPr>
              <a:t>dành</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cho</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thành</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viên</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và</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khách</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xem</a:t>
            </a:r>
            <a:r>
              <a:rPr lang="en-US" sz="2500" b="1" dirty="0">
                <a:latin typeface="Times New Roman" pitchFamily="18" charset="0"/>
                <a:cs typeface="Times New Roman" pitchFamily="18" charset="0"/>
              </a:rPr>
              <a:t> online</a:t>
            </a:r>
            <a:endParaRPr lang="en-US" sz="2500" dirty="0">
              <a:latin typeface="Times New Roman" pitchFamily="18" charset="0"/>
              <a:cs typeface="Times New Roman" pitchFamily="18" charset="0"/>
            </a:endParaRPr>
          </a:p>
        </p:txBody>
      </p:sp>
      <p:sp>
        <p:nvSpPr>
          <p:cNvPr id="6" name="Rectangle 5"/>
          <p:cNvSpPr/>
          <p:nvPr/>
        </p:nvSpPr>
        <p:spPr>
          <a:xfrm>
            <a:off x="2267744" y="5733256"/>
            <a:ext cx="4572000" cy="584775"/>
          </a:xfrm>
          <a:prstGeom prst="rect">
            <a:avLst/>
          </a:prstGeom>
        </p:spPr>
        <p:txBody>
          <a:bodyPr>
            <a:spAutoFit/>
          </a:bodyPr>
          <a:lstStyle/>
          <a:p>
            <a:r>
              <a:rPr lang="vi-VN" sz="1600" i="1" dirty="0">
                <a:latin typeface="Times New Roman" pitchFamily="18" charset="0"/>
                <a:cs typeface="Times New Roman" pitchFamily="18" charset="0"/>
              </a:rPr>
              <a:t>Hình 2.13 - Sơ đồ chức năng dành cho thành viên và khách xem</a:t>
            </a:r>
            <a:endParaRPr lang="en-US" sz="1600" i="1" dirty="0">
              <a:latin typeface="Times New Roman" pitchFamily="18" charset="0"/>
              <a:cs typeface="Times New Roman" pitchFamily="18" charset="0"/>
            </a:endParaRPr>
          </a:p>
        </p:txBody>
      </p:sp>
    </p:spTree>
    <p:extLst>
      <p:ext uri="{BB962C8B-B14F-4D97-AF65-F5344CB8AC3E}">
        <p14:creationId xmlns:p14="http://schemas.microsoft.com/office/powerpoint/2010/main" val="2274136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692696"/>
            <a:ext cx="8229600" cy="5784304"/>
          </a:xfrm>
        </p:spPr>
        <p:txBody>
          <a:bodyPr/>
          <a:lstStyle/>
          <a:p>
            <a:r>
              <a:rPr lang="en-US" dirty="0" err="1"/>
              <a:t>Mô</a:t>
            </a:r>
            <a:r>
              <a:rPr lang="en-US" dirty="0"/>
              <a:t> </a:t>
            </a:r>
            <a:r>
              <a:rPr lang="en-US" dirty="0" err="1"/>
              <a:t>tả</a:t>
            </a:r>
            <a:r>
              <a:rPr lang="en-US" dirty="0"/>
              <a:t> </a:t>
            </a:r>
            <a:r>
              <a:rPr lang="en-US" dirty="0" err="1"/>
              <a:t>usecase</a:t>
            </a:r>
            <a:endParaRPr lang="en-US" dirty="0"/>
          </a:p>
          <a:p>
            <a:pPr marL="0" indent="0">
              <a:buNone/>
            </a:pPr>
            <a:r>
              <a:rPr lang="en-US" dirty="0"/>
              <a:t>	</a:t>
            </a:r>
            <a:r>
              <a:rPr lang="en-US" dirty="0" err="1"/>
              <a:t>a.Usecase</a:t>
            </a:r>
            <a:r>
              <a:rPr lang="en-US" dirty="0"/>
              <a:t> </a:t>
            </a:r>
            <a:r>
              <a:rPr lang="en-US" dirty="0" err="1"/>
              <a:t>đăng</a:t>
            </a:r>
            <a:r>
              <a:rPr lang="en-US" dirty="0"/>
              <a:t> </a:t>
            </a:r>
            <a:r>
              <a:rPr lang="en-US" dirty="0" err="1"/>
              <a:t>ký</a:t>
            </a:r>
            <a:r>
              <a:rPr lang="en-US" dirty="0"/>
              <a:t> </a:t>
            </a:r>
            <a:r>
              <a:rPr lang="en-US" dirty="0" err="1"/>
              <a:t>và</a:t>
            </a:r>
            <a:r>
              <a:rPr lang="en-US" dirty="0"/>
              <a:t> </a:t>
            </a:r>
            <a:r>
              <a:rPr lang="en-US" dirty="0" err="1"/>
              <a:t>xem</a:t>
            </a:r>
            <a:r>
              <a:rPr lang="en-US" dirty="0"/>
              <a:t> </a:t>
            </a:r>
            <a:r>
              <a:rPr lang="en-US" dirty="0" err="1"/>
              <a:t>trang</a:t>
            </a:r>
            <a:r>
              <a:rPr lang="en-US" dirty="0"/>
              <a:t> chủ </a:t>
            </a:r>
            <a:r>
              <a:rPr lang="en-US" dirty="0" err="1"/>
              <a:t>khách</a:t>
            </a:r>
            <a:r>
              <a:rPr lang="en-US" dirty="0"/>
              <a:t> </a:t>
            </a:r>
            <a:r>
              <a:rPr lang="en-US" dirty="0" err="1"/>
              <a:t>xem</a:t>
            </a: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0E144527-0069-402B-A933-29429F314DCE}"/>
              </a:ext>
            </a:extLst>
          </p:cNvPr>
          <p:cNvPicPr/>
          <p:nvPr/>
        </p:nvPicPr>
        <p:blipFill>
          <a:blip r:embed="rId2">
            <a:extLst>
              <a:ext uri="{28A0092B-C50C-407E-A947-70E740481C1C}">
                <a14:useLocalDpi xmlns:a14="http://schemas.microsoft.com/office/drawing/2010/main" val="0"/>
              </a:ext>
            </a:extLst>
          </a:blip>
          <a:stretch>
            <a:fillRect/>
          </a:stretch>
        </p:blipFill>
        <p:spPr>
          <a:xfrm>
            <a:off x="1331640" y="1916832"/>
            <a:ext cx="5969000" cy="3514725"/>
          </a:xfrm>
          <a:prstGeom prst="rect">
            <a:avLst/>
          </a:prstGeom>
        </p:spPr>
      </p:pic>
      <p:sp>
        <p:nvSpPr>
          <p:cNvPr id="5" name="Rectangle 4"/>
          <p:cNvSpPr/>
          <p:nvPr/>
        </p:nvSpPr>
        <p:spPr>
          <a:xfrm>
            <a:off x="1763688" y="5589240"/>
            <a:ext cx="4752528" cy="584775"/>
          </a:xfrm>
          <a:prstGeom prst="rect">
            <a:avLst/>
          </a:prstGeom>
        </p:spPr>
        <p:txBody>
          <a:bodyPr wrap="square">
            <a:spAutoFit/>
          </a:bodyPr>
          <a:lstStyle/>
          <a:p>
            <a:r>
              <a:rPr lang="vi-VN" sz="1600" i="1" dirty="0">
                <a:latin typeface="Times New Roman" pitchFamily="18" charset="0"/>
                <a:cs typeface="Times New Roman" pitchFamily="18" charset="0"/>
              </a:rPr>
              <a:t>Hình 2.14 - Usecase đăng ký và xem trang chủ của khách xem</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478560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trang</a:t>
            </a:r>
            <a:r>
              <a:rPr lang="en-US" dirty="0">
                <a:latin typeface="Times New Roman" pitchFamily="18" charset="0"/>
                <a:cs typeface="Times New Roman" pitchFamily="18" charset="0"/>
              </a:rPr>
              <a:t> chủ của </a:t>
            </a:r>
            <a:r>
              <a:rPr lang="en-US" dirty="0" err="1">
                <a:latin typeface="Times New Roman" pitchFamily="18" charset="0"/>
                <a:cs typeface="Times New Roman" pitchFamily="18" charset="0"/>
              </a:rPr>
              <a:t>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viên</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CAC22CAA-B448-4435-9E01-58B7FA8EAEB6}"/>
              </a:ext>
            </a:extLst>
          </p:cNvPr>
          <p:cNvPicPr/>
          <p:nvPr/>
        </p:nvPicPr>
        <p:blipFill>
          <a:blip r:embed="rId2">
            <a:extLst>
              <a:ext uri="{28A0092B-C50C-407E-A947-70E740481C1C}">
                <a14:useLocalDpi xmlns:a14="http://schemas.microsoft.com/office/drawing/2010/main" val="0"/>
              </a:ext>
            </a:extLst>
          </a:blip>
          <a:stretch>
            <a:fillRect/>
          </a:stretch>
        </p:blipFill>
        <p:spPr>
          <a:xfrm>
            <a:off x="1460500" y="1556793"/>
            <a:ext cx="5796439" cy="3384376"/>
          </a:xfrm>
          <a:prstGeom prst="rect">
            <a:avLst/>
          </a:prstGeom>
        </p:spPr>
      </p:pic>
      <p:sp>
        <p:nvSpPr>
          <p:cNvPr id="6" name="Rectangle 5"/>
          <p:cNvSpPr/>
          <p:nvPr/>
        </p:nvSpPr>
        <p:spPr>
          <a:xfrm>
            <a:off x="1822376" y="5154916"/>
            <a:ext cx="4572000" cy="338554"/>
          </a:xfrm>
          <a:prstGeom prst="rect">
            <a:avLst/>
          </a:prstGeom>
        </p:spPr>
        <p:txBody>
          <a:bodyPr>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2.15 -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trang</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chủ</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của</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thành</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viên</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45762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normAutofit/>
          </a:bodyPr>
          <a:lstStyle/>
          <a:p>
            <a:pPr marL="0" indent="0" algn="ctr">
              <a:buNone/>
            </a:pPr>
            <a:r>
              <a:rPr lang="vi-VN" b="1" u="sng" dirty="0">
                <a:latin typeface="Times New Roman" pitchFamily="18" charset="0"/>
                <a:cs typeface="Times New Roman" pitchFamily="18" charset="0"/>
              </a:rPr>
              <a:t>MỤC TIÊU ĐỀ TÀI</a:t>
            </a:r>
            <a:endParaRPr lang="en-US" b="1" u="sng" dirty="0">
              <a:latin typeface="Times New Roman" pitchFamily="18" charset="0"/>
              <a:cs typeface="Times New Roman" pitchFamily="18" charset="0"/>
            </a:endParaRPr>
          </a:p>
          <a:p>
            <a:pPr marL="0" indent="0">
              <a:buNone/>
            </a:pPr>
            <a:r>
              <a:rPr lang="vi-VN" sz="2200" dirty="0">
                <a:latin typeface="Times New Roman" pitchFamily="18" charset="0"/>
                <a:cs typeface="Times New Roman" pitchFamily="18" charset="0"/>
              </a:rPr>
              <a:t>Mục tiêu của đề tài dựa vào những kiến thức đã học như MySQL, Java, HTML5, CSS3, Bootstrap, Photoshop và thiết kế giao diện để xây dựng phần mềm chạy trên nền web quản lý rạp chiếu phim nhằm hỗ trợ cho những đối tượng chính sau đây: Quản lí, nhân viên tại rạp, quản trị viên hệ thống và khách hàng sử dụng dịch vụ. Đồng thời nghiên cứu và ứng dụng các quy trình phát triển phần mềm hiện đại và hiệu quả dành cho ngành công nghệ cao (high-tech) như Agile, Crum, RUP,… và học cách sử dụng các công cụ lập trình phổ biến và thành công như SpringMVC Framework (Java), React.js (JavaScript)</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1332185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692696"/>
            <a:ext cx="8229600" cy="5784304"/>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thông tin phim</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29B168E0-8617-4C51-8FDE-969556DC31BD}"/>
              </a:ext>
            </a:extLst>
          </p:cNvPr>
          <p:cNvPicPr/>
          <p:nvPr/>
        </p:nvPicPr>
        <p:blipFill>
          <a:blip r:embed="rId2">
            <a:extLst>
              <a:ext uri="{28A0092B-C50C-407E-A947-70E740481C1C}">
                <a14:useLocalDpi xmlns:a14="http://schemas.microsoft.com/office/drawing/2010/main" val="0"/>
              </a:ext>
            </a:extLst>
          </a:blip>
          <a:stretch>
            <a:fillRect/>
          </a:stretch>
        </p:blipFill>
        <p:spPr>
          <a:xfrm>
            <a:off x="1223628" y="1402548"/>
            <a:ext cx="6696744" cy="4243211"/>
          </a:xfrm>
          <a:prstGeom prst="rect">
            <a:avLst/>
          </a:prstGeom>
        </p:spPr>
      </p:pic>
      <p:sp>
        <p:nvSpPr>
          <p:cNvPr id="5" name="Rectangle 4"/>
          <p:cNvSpPr/>
          <p:nvPr/>
        </p:nvSpPr>
        <p:spPr>
          <a:xfrm>
            <a:off x="1691680" y="5655987"/>
            <a:ext cx="3544560"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2.16 -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thông</a:t>
            </a:r>
            <a:r>
              <a:rPr lang="en-US" sz="1600" i="1" dirty="0">
                <a:latin typeface="Times New Roman" pitchFamily="18" charset="0"/>
                <a:cs typeface="Times New Roman" pitchFamily="18" charset="0"/>
              </a:rPr>
              <a:t> tin </a:t>
            </a:r>
            <a:r>
              <a:rPr lang="en-US" sz="1600" i="1" dirty="0" err="1">
                <a:latin typeface="Times New Roman" pitchFamily="18" charset="0"/>
                <a:cs typeface="Times New Roman" pitchFamily="18" charset="0"/>
              </a:rPr>
              <a:t>phim</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406199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620688"/>
            <a:ext cx="8229600" cy="5856312"/>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chiếu</a:t>
            </a:r>
            <a:r>
              <a:rPr lang="en-US" dirty="0">
                <a:latin typeface="Times New Roman" pitchFamily="18" charset="0"/>
                <a:cs typeface="Times New Roman" pitchFamily="18" charset="0"/>
              </a:rPr>
              <a:t> phim</a:t>
            </a: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8B9FAD61-1C8E-49D1-BFB0-1BE9AE65E42E}"/>
              </a:ext>
            </a:extLst>
          </p:cNvPr>
          <p:cNvPicPr/>
          <p:nvPr/>
        </p:nvPicPr>
        <p:blipFill>
          <a:blip r:embed="rId2">
            <a:extLst>
              <a:ext uri="{28A0092B-C50C-407E-A947-70E740481C1C}">
                <a14:useLocalDpi xmlns:a14="http://schemas.microsoft.com/office/drawing/2010/main" val="0"/>
              </a:ext>
            </a:extLst>
          </a:blip>
          <a:stretch>
            <a:fillRect/>
          </a:stretch>
        </p:blipFill>
        <p:spPr>
          <a:xfrm>
            <a:off x="1475656" y="1268760"/>
            <a:ext cx="6192688" cy="4113226"/>
          </a:xfrm>
          <a:prstGeom prst="rect">
            <a:avLst/>
          </a:prstGeom>
        </p:spPr>
      </p:pic>
      <p:sp>
        <p:nvSpPr>
          <p:cNvPr id="7" name="Rectangle 6"/>
          <p:cNvSpPr/>
          <p:nvPr/>
        </p:nvSpPr>
        <p:spPr>
          <a:xfrm>
            <a:off x="1115616" y="5561919"/>
            <a:ext cx="3613490"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2.17 -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lịch</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chiếu</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phim</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1156610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kiện</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0A361156-520E-4B67-9B65-1444BFA9203D}"/>
              </a:ext>
            </a:extLst>
          </p:cNvPr>
          <p:cNvPicPr/>
          <p:nvPr/>
        </p:nvPicPr>
        <p:blipFill>
          <a:blip r:embed="rId2">
            <a:extLst>
              <a:ext uri="{28A0092B-C50C-407E-A947-70E740481C1C}">
                <a14:useLocalDpi xmlns:a14="http://schemas.microsoft.com/office/drawing/2010/main" val="0"/>
              </a:ext>
            </a:extLst>
          </a:blip>
          <a:stretch>
            <a:fillRect/>
          </a:stretch>
        </p:blipFill>
        <p:spPr>
          <a:xfrm>
            <a:off x="683212" y="1340768"/>
            <a:ext cx="6489701" cy="4409440"/>
          </a:xfrm>
          <a:prstGeom prst="rect">
            <a:avLst/>
          </a:prstGeom>
        </p:spPr>
      </p:pic>
      <p:sp>
        <p:nvSpPr>
          <p:cNvPr id="6" name="Rectangle 5"/>
          <p:cNvSpPr/>
          <p:nvPr/>
        </p:nvSpPr>
        <p:spPr>
          <a:xfrm>
            <a:off x="2267744" y="5852011"/>
            <a:ext cx="2932213"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2.18 -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sự</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kiện</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2534068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FAQ</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p>
        </p:txBody>
      </p:sp>
      <p:pic>
        <p:nvPicPr>
          <p:cNvPr id="4" name="Picture 3">
            <a:extLst>
              <a:ext uri="{FF2B5EF4-FFF2-40B4-BE49-F238E27FC236}">
                <a16:creationId xmlns:a16="http://schemas.microsoft.com/office/drawing/2014/main" id="{807BCCE2-F149-438A-B889-635358DD9319}"/>
              </a:ext>
            </a:extLst>
          </p:cNvPr>
          <p:cNvPicPr/>
          <p:nvPr/>
        </p:nvPicPr>
        <p:blipFill>
          <a:blip r:embed="rId2">
            <a:extLst>
              <a:ext uri="{28A0092B-C50C-407E-A947-70E740481C1C}">
                <a14:useLocalDpi xmlns:a14="http://schemas.microsoft.com/office/drawing/2010/main" val="0"/>
              </a:ext>
            </a:extLst>
          </a:blip>
          <a:stretch>
            <a:fillRect/>
          </a:stretch>
        </p:blipFill>
        <p:spPr>
          <a:xfrm>
            <a:off x="1524000" y="1628800"/>
            <a:ext cx="6096000" cy="3672408"/>
          </a:xfrm>
          <a:prstGeom prst="rect">
            <a:avLst/>
          </a:prstGeom>
        </p:spPr>
      </p:pic>
      <p:sp>
        <p:nvSpPr>
          <p:cNvPr id="6" name="Rectangle 5"/>
          <p:cNvSpPr/>
          <p:nvPr/>
        </p:nvSpPr>
        <p:spPr>
          <a:xfrm>
            <a:off x="2627784" y="5373216"/>
            <a:ext cx="2716578" cy="338554"/>
          </a:xfrm>
          <a:prstGeom prst="rect">
            <a:avLst/>
          </a:prstGeom>
        </p:spPr>
        <p:txBody>
          <a:bodyPr wrap="none">
            <a:spAutoFit/>
          </a:bodyPr>
          <a:lstStyle/>
          <a:p>
            <a:r>
              <a:rPr lang="vi-VN" sz="1600" i="1" dirty="0">
                <a:latin typeface="Times New Roman" pitchFamily="18" charset="0"/>
                <a:cs typeface="Times New Roman" pitchFamily="18" charset="0"/>
              </a:rPr>
              <a:t>Hình 2.19 - Usecase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FAQ</a:t>
            </a:r>
            <a:r>
              <a:rPr lang="vi-VN" sz="1600"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616348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836712"/>
            <a:ext cx="8229600" cy="5640288"/>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đặt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vé</a:t>
            </a:r>
            <a:r>
              <a:rPr lang="en-US" dirty="0">
                <a:latin typeface="Times New Roman" pitchFamily="18" charset="0"/>
                <a:cs typeface="Times New Roman" pitchFamily="18" charset="0"/>
              </a:rPr>
              <a:t> online</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4CDEA578-FD39-40F2-899B-84694BA61C7C}"/>
              </a:ext>
            </a:extLst>
          </p:cNvPr>
          <p:cNvPicPr/>
          <p:nvPr/>
        </p:nvPicPr>
        <p:blipFill>
          <a:blip r:embed="rId2">
            <a:extLst>
              <a:ext uri="{28A0092B-C50C-407E-A947-70E740481C1C}">
                <a14:useLocalDpi xmlns:a14="http://schemas.microsoft.com/office/drawing/2010/main" val="0"/>
              </a:ext>
            </a:extLst>
          </a:blip>
          <a:stretch>
            <a:fillRect/>
          </a:stretch>
        </p:blipFill>
        <p:spPr>
          <a:xfrm>
            <a:off x="683568" y="1628800"/>
            <a:ext cx="7010400" cy="3802856"/>
          </a:xfrm>
          <a:prstGeom prst="rect">
            <a:avLst/>
          </a:prstGeom>
        </p:spPr>
      </p:pic>
      <p:sp>
        <p:nvSpPr>
          <p:cNvPr id="6" name="Rectangle 5"/>
          <p:cNvSpPr/>
          <p:nvPr/>
        </p:nvSpPr>
        <p:spPr>
          <a:xfrm>
            <a:off x="1907704" y="5589240"/>
            <a:ext cx="3510898" cy="369332"/>
          </a:xfrm>
          <a:prstGeom prst="rect">
            <a:avLst/>
          </a:prstGeom>
        </p:spPr>
        <p:txBody>
          <a:bodyPr wrap="none">
            <a:spAutoFit/>
          </a:bodyPr>
          <a:lstStyle/>
          <a:p>
            <a:r>
              <a:rPr lang="vi-VN" i="1" dirty="0"/>
              <a:t>Hình 2.</a:t>
            </a:r>
            <a:r>
              <a:rPr lang="en-US" i="1" dirty="0"/>
              <a:t>20</a:t>
            </a:r>
            <a:r>
              <a:rPr lang="vi-VN" i="1" dirty="0"/>
              <a:t> - </a:t>
            </a:r>
            <a:r>
              <a:rPr lang="vi-VN" sz="1600" i="1" dirty="0">
                <a:latin typeface="Times New Roman" pitchFamily="18" charset="0"/>
                <a:cs typeface="Times New Roman" pitchFamily="18" charset="0"/>
              </a:rPr>
              <a:t>Usecase</a:t>
            </a:r>
            <a:r>
              <a:rPr lang="vi-VN" i="1" dirty="0"/>
              <a:t> đặt vé online</a:t>
            </a:r>
            <a:r>
              <a:rPr lang="vi-VN" dirty="0"/>
              <a:t> </a:t>
            </a:r>
            <a:endParaRPr lang="en-US" dirty="0"/>
          </a:p>
        </p:txBody>
      </p:sp>
    </p:spTree>
    <p:extLst>
      <p:ext uri="{BB962C8B-B14F-4D97-AF65-F5344CB8AC3E}">
        <p14:creationId xmlns:p14="http://schemas.microsoft.com/office/powerpoint/2010/main" val="833721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692696"/>
            <a:ext cx="8229600" cy="5784304"/>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thông tin</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F55CED6-E2B4-4456-82A1-9D412D76D370}"/>
              </a:ext>
            </a:extLst>
          </p:cNvPr>
          <p:cNvPicPr/>
          <p:nvPr/>
        </p:nvPicPr>
        <p:blipFill>
          <a:blip r:embed="rId2">
            <a:extLst>
              <a:ext uri="{28A0092B-C50C-407E-A947-70E740481C1C}">
                <a14:useLocalDpi xmlns:a14="http://schemas.microsoft.com/office/drawing/2010/main" val="0"/>
              </a:ext>
            </a:extLst>
          </a:blip>
          <a:stretch>
            <a:fillRect/>
          </a:stretch>
        </p:blipFill>
        <p:spPr>
          <a:xfrm>
            <a:off x="827584" y="1628800"/>
            <a:ext cx="7061201" cy="4024630"/>
          </a:xfrm>
          <a:prstGeom prst="rect">
            <a:avLst/>
          </a:prstGeom>
        </p:spPr>
      </p:pic>
      <p:sp>
        <p:nvSpPr>
          <p:cNvPr id="6" name="Rectangle 5"/>
          <p:cNvSpPr/>
          <p:nvPr/>
        </p:nvSpPr>
        <p:spPr>
          <a:xfrm>
            <a:off x="2666543" y="5805264"/>
            <a:ext cx="3082895" cy="338554"/>
          </a:xfrm>
          <a:prstGeom prst="rect">
            <a:avLst/>
          </a:prstGeom>
        </p:spPr>
        <p:txBody>
          <a:bodyPr wrap="none">
            <a:spAutoFit/>
          </a:bodyPr>
          <a:lstStyle/>
          <a:p>
            <a:r>
              <a:rPr lang="en-US" sz="1600" i="1" dirty="0" err="1">
                <a:latin typeface="Times New Roman" pitchFamily="18" charset="0"/>
                <a:cs typeface="Times New Roman" pitchFamily="18" charset="0"/>
              </a:rPr>
              <a:t>Hình</a:t>
            </a:r>
            <a:r>
              <a:rPr lang="en-US" sz="1600" i="1" dirty="0">
                <a:latin typeface="Times New Roman" pitchFamily="18" charset="0"/>
                <a:cs typeface="Times New Roman" pitchFamily="18" charset="0"/>
              </a:rPr>
              <a:t> 2.21 - </a:t>
            </a:r>
            <a:r>
              <a:rPr lang="en-US" sz="1600" i="1" dirty="0" err="1">
                <a:latin typeface="Times New Roman" pitchFamily="18" charset="0"/>
                <a:cs typeface="Times New Roman" pitchFamily="18" charset="0"/>
              </a:rPr>
              <a:t>Usecase</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xem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thông</a:t>
            </a:r>
            <a:r>
              <a:rPr lang="en-US" sz="1600" i="1" dirty="0">
                <a:latin typeface="Times New Roman" pitchFamily="18" charset="0"/>
                <a:cs typeface="Times New Roman" pitchFamily="18" charset="0"/>
              </a:rPr>
              <a:t> tin</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3302171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B0DD-0EB8-4926-BD3D-4CBDA6EAE268}"/>
              </a:ext>
            </a:extLst>
          </p:cNvPr>
          <p:cNvSpPr>
            <a:spLocks noGrp="1"/>
          </p:cNvSpPr>
          <p:nvPr>
            <p:ph idx="1"/>
          </p:nvPr>
        </p:nvSpPr>
        <p:spPr>
          <a:xfrm>
            <a:off x="457200" y="620688"/>
            <a:ext cx="8229600" cy="5856312"/>
          </a:xfrm>
        </p:spPr>
        <p:txBody>
          <a:bodyPr/>
          <a:lstStyle/>
          <a:p>
            <a:pPr marL="0" indent="0">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i.Usecase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thông tin</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A1AF6A1-118B-4FAB-BCDA-AA7A70AC49CC}"/>
              </a:ext>
            </a:extLst>
          </p:cNvPr>
          <p:cNvPicPr/>
          <p:nvPr/>
        </p:nvPicPr>
        <p:blipFill>
          <a:blip r:embed="rId2">
            <a:extLst>
              <a:ext uri="{28A0092B-C50C-407E-A947-70E740481C1C}">
                <a14:useLocalDpi xmlns:a14="http://schemas.microsoft.com/office/drawing/2010/main" val="0"/>
              </a:ext>
            </a:extLst>
          </a:blip>
          <a:stretch>
            <a:fillRect/>
          </a:stretch>
        </p:blipFill>
        <p:spPr>
          <a:xfrm>
            <a:off x="899592" y="1340768"/>
            <a:ext cx="6048672" cy="3433762"/>
          </a:xfrm>
          <a:prstGeom prst="rect">
            <a:avLst/>
          </a:prstGeom>
        </p:spPr>
      </p:pic>
      <p:sp>
        <p:nvSpPr>
          <p:cNvPr id="7" name="Rectangle 6"/>
          <p:cNvSpPr/>
          <p:nvPr/>
        </p:nvSpPr>
        <p:spPr>
          <a:xfrm>
            <a:off x="2267744" y="4941168"/>
            <a:ext cx="2836033" cy="338554"/>
          </a:xfrm>
          <a:prstGeom prst="rect">
            <a:avLst/>
          </a:prstGeom>
        </p:spPr>
        <p:txBody>
          <a:bodyPr wrap="none">
            <a:spAutoFit/>
          </a:bodyPr>
          <a:lstStyle/>
          <a:p>
            <a:r>
              <a:rPr lang="vi-VN" sz="1600" i="1" dirty="0">
                <a:latin typeface="Times New Roman" pitchFamily="18" charset="0"/>
                <a:cs typeface="Times New Roman" pitchFamily="18" charset="0"/>
              </a:rPr>
              <a:t>Hình 2.2</a:t>
            </a:r>
            <a:r>
              <a:rPr lang="en-US" sz="1600" i="1" dirty="0">
                <a:latin typeface="Times New Roman" pitchFamily="18" charset="0"/>
                <a:cs typeface="Times New Roman" pitchFamily="18" charset="0"/>
              </a:rPr>
              <a:t>2</a:t>
            </a:r>
            <a:r>
              <a:rPr lang="vi-VN" sz="1600" i="1" dirty="0">
                <a:latin typeface="Times New Roman" pitchFamily="18" charset="0"/>
                <a:cs typeface="Times New Roman" pitchFamily="18" charset="0"/>
              </a:rPr>
              <a:t> - Usecase đăng nhập</a:t>
            </a:r>
            <a:r>
              <a:rPr lang="vi-VN" sz="1600"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435591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B7BD81-007F-435E-A51C-D3383B57EB5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630" y="1060867"/>
            <a:ext cx="9898962" cy="6013159"/>
          </a:xfrm>
          <a:prstGeom prst="rect">
            <a:avLst/>
          </a:prstGeom>
        </p:spPr>
      </p:pic>
      <p:sp>
        <p:nvSpPr>
          <p:cNvPr id="6" name="Rectangle 5"/>
          <p:cNvSpPr/>
          <p:nvPr/>
        </p:nvSpPr>
        <p:spPr>
          <a:xfrm>
            <a:off x="0" y="260648"/>
            <a:ext cx="5112568" cy="800219"/>
          </a:xfrm>
          <a:prstGeom prst="rect">
            <a:avLst/>
          </a:prstGeom>
        </p:spPr>
        <p:txBody>
          <a:bodyPr wrap="square">
            <a:spAutoFit/>
          </a:bodyPr>
          <a:lstStyle/>
          <a:p>
            <a:pPr fontAlgn="base"/>
            <a:r>
              <a:rPr lang="vi-VN" sz="2400" b="1" dirty="0">
                <a:latin typeface="Times New Roman" pitchFamily="18" charset="0"/>
                <a:cs typeface="Times New Roman" pitchFamily="18" charset="0"/>
              </a:rPr>
              <a:t>2. Mô tả kịch bản sử dụng usecase</a:t>
            </a:r>
            <a:r>
              <a:rPr lang="vi-VN" sz="2400" dirty="0">
                <a:latin typeface="Times New Roman" pitchFamily="18" charset="0"/>
                <a:cs typeface="Times New Roman" pitchFamily="18" charset="0"/>
              </a:rPr>
              <a:t> </a:t>
            </a:r>
          </a:p>
          <a:p>
            <a:pPr fontAlgn="base"/>
            <a:r>
              <a:rPr lang="vi-VN" sz="2200" dirty="0">
                <a:latin typeface="Times New Roman" pitchFamily="18" charset="0"/>
                <a:cs typeface="Times New Roman" pitchFamily="18" charset="0"/>
              </a:rPr>
              <a:t>2.1 Usecase tổng quát </a:t>
            </a:r>
          </a:p>
        </p:txBody>
      </p:sp>
    </p:spTree>
    <p:extLst>
      <p:ext uri="{BB962C8B-B14F-4D97-AF65-F5344CB8AC3E}">
        <p14:creationId xmlns:p14="http://schemas.microsoft.com/office/powerpoint/2010/main" val="3007763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784304"/>
          </a:xfrm>
        </p:spPr>
        <p:txBody>
          <a:bodyPr/>
          <a:lstStyle/>
          <a:p>
            <a:pPr marL="0" indent="0">
              <a:buNone/>
            </a:pPr>
            <a:r>
              <a:rPr lang="en-US" b="1" dirty="0">
                <a:latin typeface="Times New Roman" pitchFamily="18" charset="0"/>
                <a:cs typeface="Times New Roman" pitchFamily="18" charset="0"/>
              </a:rPr>
              <a:t>3. </a:t>
            </a:r>
            <a:r>
              <a:rPr lang="en-US" b="1" dirty="0" err="1">
                <a:latin typeface="Times New Roman" pitchFamily="18" charset="0"/>
                <a:cs typeface="Times New Roman" pitchFamily="18" charset="0"/>
              </a:rPr>
              <a:t>Sơ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DFD (Data Flow Diagram):</a:t>
            </a:r>
          </a:p>
          <a:p>
            <a:pPr marL="0" indent="0">
              <a:buNone/>
            </a:pPr>
            <a:r>
              <a:rPr lang="en-US" sz="2200" dirty="0">
                <a:latin typeface="Times New Roman" pitchFamily="18" charset="0"/>
                <a:cs typeface="Times New Roman" pitchFamily="18" charset="0"/>
              </a:rPr>
              <a:t>3.1 </a:t>
            </a:r>
            <a:r>
              <a:rPr lang="en-US" sz="2200" dirty="0" err="1">
                <a:latin typeface="Times New Roman" pitchFamily="18" charset="0"/>
                <a:cs typeface="Times New Roman" pitchFamily="18" charset="0"/>
              </a:rPr>
              <a:t>Quản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lý</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tài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khoản</a:t>
            </a: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DFD </a:t>
            </a:r>
            <a:r>
              <a:rPr lang="en-US" sz="2200" dirty="0" err="1">
                <a:latin typeface="Times New Roman" pitchFamily="18" charset="0"/>
                <a:cs typeface="Times New Roman" pitchFamily="18" charset="0"/>
              </a:rPr>
              <a:t>mức</a:t>
            </a:r>
            <a:r>
              <a:rPr lang="en-US" sz="2200" dirty="0">
                <a:latin typeface="Times New Roman" pitchFamily="18" charset="0"/>
                <a:cs typeface="Times New Roman" pitchFamily="18" charset="0"/>
              </a:rPr>
              <a:t> 0</a:t>
            </a:r>
          </a:p>
          <a:p>
            <a:pPr marL="0" indent="0">
              <a:buNone/>
            </a:pPr>
            <a:endParaRPr lang="en-US" sz="2200" b="1"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7010400"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904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528" y="260648"/>
            <a:ext cx="8229600" cy="5784304"/>
          </a:xfrm>
        </p:spPr>
        <p:txBody>
          <a:bodyPr/>
          <a:lstStyle/>
          <a:p>
            <a:pPr marL="0" indent="0">
              <a:buNone/>
            </a:pPr>
            <a:r>
              <a:rPr lang="en-US" dirty="0"/>
              <a:t>  </a:t>
            </a:r>
            <a:r>
              <a:rPr lang="en-US" sz="2200" dirty="0">
                <a:latin typeface="Times New Roman" pitchFamily="18" charset="0"/>
                <a:cs typeface="Times New Roman" pitchFamily="18" charset="0"/>
              </a:rPr>
              <a:t>3.1.1 DFD </a:t>
            </a:r>
            <a:r>
              <a:rPr lang="en-US" sz="2200" dirty="0" err="1">
                <a:latin typeface="Times New Roman" pitchFamily="18" charset="0"/>
                <a:cs typeface="Times New Roman" pitchFamily="18" charset="0"/>
              </a:rPr>
              <a:t>mức</a:t>
            </a:r>
            <a:r>
              <a:rPr lang="en-US" sz="2200" dirty="0">
                <a:latin typeface="Times New Roman" pitchFamily="18" charset="0"/>
                <a:cs typeface="Times New Roman" pitchFamily="18" charset="0"/>
              </a:rPr>
              <a:t> 1</a:t>
            </a:r>
            <a:r>
              <a:rPr lang="en-US" dirty="0"/>
              <a:t>:</a:t>
            </a:r>
          </a:p>
          <a:p>
            <a:pPr marL="0" indent="0">
              <a:buNone/>
            </a:pPr>
            <a:endParaRPr lang="en-US" dirty="0"/>
          </a:p>
        </p:txBody>
      </p:sp>
      <p:pic>
        <p:nvPicPr>
          <p:cNvPr id="4" name="Picture 3">
            <a:extLst>
              <a:ext uri="{FF2B5EF4-FFF2-40B4-BE49-F238E27FC236}">
                <a16:creationId xmlns:a16="http://schemas.microsoft.com/office/drawing/2014/main" id="{7EEEA8F9-C077-4DF5-9BBD-1A6CA9FA40BF}"/>
              </a:ext>
            </a:extLst>
          </p:cNvPr>
          <p:cNvPicPr/>
          <p:nvPr/>
        </p:nvPicPr>
        <p:blipFill rotWithShape="1">
          <a:blip r:embed="rId2">
            <a:extLst>
              <a:ext uri="{28A0092B-C50C-407E-A947-70E740481C1C}">
                <a14:useLocalDpi xmlns:a14="http://schemas.microsoft.com/office/drawing/2010/main" val="0"/>
              </a:ext>
            </a:extLst>
          </a:blip>
          <a:srcRect b="43168"/>
          <a:stretch/>
        </p:blipFill>
        <p:spPr bwMode="auto">
          <a:xfrm>
            <a:off x="467544" y="692696"/>
            <a:ext cx="8229600" cy="5904656"/>
          </a:xfrm>
          <a:prstGeom prst="rect">
            <a:avLst/>
          </a:prstGeom>
          <a:noFill/>
          <a:ln>
            <a:noFill/>
          </a:ln>
        </p:spPr>
      </p:pic>
    </p:spTree>
    <p:extLst>
      <p:ext uri="{BB962C8B-B14F-4D97-AF65-F5344CB8AC3E}">
        <p14:creationId xmlns:p14="http://schemas.microsoft.com/office/powerpoint/2010/main" val="844675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9992" y="2132856"/>
            <a:ext cx="4536504" cy="3993307"/>
          </a:xfrm>
        </p:spPr>
        <p:txBody>
          <a:bodyPr/>
          <a:lstStyle/>
          <a:p>
            <a:pPr marL="0" indent="0">
              <a:buNone/>
            </a:pPr>
            <a:r>
              <a:rPr lang="en-US" sz="2000" dirty="0" err="1">
                <a:latin typeface="Times New Roman" pitchFamily="18" charset="0"/>
                <a:cs typeface="Times New Roman" pitchFamily="18" charset="0"/>
              </a:rPr>
              <a:t>Bao</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gồm</a:t>
            </a:r>
            <a:r>
              <a:rPr lang="en-US" sz="2000" dirty="0">
                <a:latin typeface="Times New Roman" pitchFamily="18" charset="0"/>
                <a:cs typeface="Times New Roman" pitchFamily="18" charset="0"/>
              </a:rPr>
              <a:t>:</a:t>
            </a:r>
          </a:p>
          <a:p>
            <a:pPr>
              <a:buFontTx/>
              <a:buChar char="-"/>
            </a:pPr>
            <a:r>
              <a:rPr lang="en-US" sz="2000" dirty="0" err="1">
                <a:latin typeface="Times New Roman" pitchFamily="18" charset="0"/>
                <a:cs typeface="Times New Roman" pitchFamily="18" charset="0"/>
              </a:rPr>
              <a:t>Pha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khởi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đầu</a:t>
            </a:r>
            <a:r>
              <a:rPr lang="en-US" sz="2000" dirty="0">
                <a:latin typeface="Times New Roman" pitchFamily="18" charset="0"/>
                <a:cs typeface="Times New Roman" pitchFamily="18" charset="0"/>
              </a:rPr>
              <a:t> – Inception</a:t>
            </a:r>
          </a:p>
          <a:p>
            <a:pPr>
              <a:buFontTx/>
              <a:buChar char="-"/>
            </a:pPr>
            <a:r>
              <a:rPr lang="vi-VN" sz="2000" dirty="0">
                <a:latin typeface="Times New Roman" pitchFamily="18" charset="0"/>
                <a:cs typeface="Times New Roman" pitchFamily="18" charset="0"/>
              </a:rPr>
              <a:t>Pha xây dựng phác thảo – Elaboration</a:t>
            </a:r>
            <a:endParaRPr lang="en-US" sz="2000" dirty="0">
              <a:latin typeface="Times New Roman" pitchFamily="18" charset="0"/>
              <a:cs typeface="Times New Roman" pitchFamily="18" charset="0"/>
            </a:endParaRPr>
          </a:p>
          <a:p>
            <a:pPr>
              <a:buFontTx/>
              <a:buChar char="-"/>
            </a:pPr>
            <a:r>
              <a:rPr lang="en-US" sz="2000" dirty="0" err="1">
                <a:latin typeface="Times New Roman" pitchFamily="18" charset="0"/>
                <a:cs typeface="Times New Roman" pitchFamily="18" charset="0"/>
              </a:rPr>
              <a:t>Pha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xây</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dựng</a:t>
            </a:r>
            <a:r>
              <a:rPr lang="en-US" sz="2000" dirty="0">
                <a:latin typeface="Times New Roman" pitchFamily="18" charset="0"/>
                <a:cs typeface="Times New Roman" pitchFamily="18" charset="0"/>
              </a:rPr>
              <a:t> – Construction</a:t>
            </a:r>
          </a:p>
          <a:p>
            <a:pPr>
              <a:buFontTx/>
              <a:buChar char="-"/>
            </a:pPr>
            <a:r>
              <a:rPr lang="vi-VN" sz="2000" dirty="0">
                <a:latin typeface="Times New Roman" pitchFamily="18" charset="0"/>
                <a:cs typeface="Times New Roman" pitchFamily="18" charset="0"/>
              </a:rPr>
              <a:t> Pha chuyển giao – Transition </a:t>
            </a:r>
            <a:endParaRPr lang="en-US" sz="2000" dirty="0">
              <a:latin typeface="Times New Roman" pitchFamily="18" charset="0"/>
              <a:cs typeface="Times New Roman" pitchFamily="18" charset="0"/>
            </a:endParaRPr>
          </a:p>
          <a:p>
            <a:pPr marL="0" indent="0">
              <a:buNone/>
            </a:pPr>
            <a:r>
              <a:rPr lang="vi-VN" sz="2000" dirty="0">
                <a:latin typeface="Times New Roman" pitchFamily="18" charset="0"/>
                <a:cs typeface="Times New Roman" pitchFamily="18" charset="0"/>
              </a:rPr>
              <a:t>Ở mỗi giai đoạn lại chia thành các bước lặp (Iteration), kết thúc mỗi bước lặp tạo ra một sản phẩm có thể vận hành được </a:t>
            </a: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61046"/>
            <a:ext cx="3809032"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107504" y="548680"/>
            <a:ext cx="8731696" cy="6048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500" b="1" u="sng" dirty="0" err="1">
                <a:latin typeface="Times New Roman" pitchFamily="18" charset="0"/>
                <a:cs typeface="Times New Roman" pitchFamily="18" charset="0"/>
              </a:rPr>
              <a:t>Chương</a:t>
            </a:r>
            <a:r>
              <a:rPr lang="en-US" sz="2500" b="1" u="sng" dirty="0">
                <a:latin typeface="Times New Roman" pitchFamily="18" charset="0"/>
                <a:cs typeface="Times New Roman" pitchFamily="18" charset="0"/>
              </a:rPr>
              <a:t> 1:</a:t>
            </a:r>
          </a:p>
          <a:p>
            <a:pPr marL="457200" indent="-457200">
              <a:buFont typeface="Arial" pitchFamily="34" charset="0"/>
              <a:buAutoNum type="arabicPeriod"/>
            </a:pPr>
            <a:r>
              <a:rPr lang="en-US" sz="2500" b="1" dirty="0" err="1">
                <a:latin typeface="Times New Roman" pitchFamily="18" charset="0"/>
                <a:cs typeface="Times New Roman" pitchFamily="18" charset="0"/>
              </a:rPr>
              <a:t>Có</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áp</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dụng</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quy</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trình</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và</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sử</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dụng</a:t>
            </a:r>
            <a:r>
              <a:rPr lang="en-US" sz="2500" b="1" dirty="0">
                <a:latin typeface="Times New Roman" pitchFamily="18" charset="0"/>
                <a:cs typeface="Times New Roman" pitchFamily="18" charset="0"/>
              </a:rPr>
              <a:t> tool</a:t>
            </a:r>
          </a:p>
          <a:p>
            <a:pPr marL="0" indent="0">
              <a:buFont typeface="Arial" pitchFamily="34" charset="0"/>
              <a:buNone/>
            </a:pPr>
            <a:r>
              <a:rPr lang="vi-VN" sz="2000" dirty="0">
                <a:latin typeface="Times New Roman" pitchFamily="18" charset="0"/>
                <a:cs typeface="Times New Roman" pitchFamily="18" charset="0"/>
              </a:rPr>
              <a:t>Đồ án thực hiện theo mô hình RUP (Tiến trình hợp nhất - Rational Unified Process) với 4 bước như sau</a:t>
            </a:r>
            <a:r>
              <a:rPr lang="en-US" sz="2000" dirty="0">
                <a:latin typeface="Times New Roman" pitchFamily="18" charset="0"/>
                <a:cs typeface="Times New Roman" pitchFamily="18" charset="0"/>
              </a:rPr>
              <a:t>.</a:t>
            </a:r>
          </a:p>
          <a:p>
            <a:pPr marL="0" indent="0">
              <a:buFont typeface="Arial" pitchFamily="34" charset="0"/>
              <a:buNone/>
            </a:pPr>
            <a:endParaRPr lang="en-US" sz="2000" dirty="0">
              <a:latin typeface="+mj-lt"/>
            </a:endParaRPr>
          </a:p>
          <a:p>
            <a:pPr marL="0" indent="0">
              <a:buFont typeface="Arial" pitchFamily="34" charset="0"/>
              <a:buNone/>
            </a:pPr>
            <a:endParaRPr lang="en-US" sz="2000" dirty="0">
              <a:latin typeface="+mj-lt"/>
            </a:endParaRPr>
          </a:p>
          <a:p>
            <a:pPr marL="0" indent="0">
              <a:buFont typeface="Arial" pitchFamily="34" charset="0"/>
              <a:buNone/>
            </a:pPr>
            <a:endParaRPr lang="en-US" sz="2400" dirty="0">
              <a:latin typeface="+mj-lt"/>
              <a:cs typeface="Times New Roman" pitchFamily="18"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5093990"/>
            <a:ext cx="858768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629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027736C-8B2F-46C9-AA0F-BE3C218630BA}"/>
              </a:ext>
            </a:extLst>
          </p:cNvPr>
          <p:cNvSpPr txBox="1">
            <a:spLocks/>
          </p:cNvSpPr>
          <p:nvPr/>
        </p:nvSpPr>
        <p:spPr>
          <a:xfrm>
            <a:off x="-180528" y="260648"/>
            <a:ext cx="8229600" cy="5784304"/>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a:t>  </a:t>
            </a:r>
            <a:r>
              <a:rPr lang="en-US" sz="2200">
                <a:latin typeface="Times New Roman" pitchFamily="18" charset="0"/>
                <a:cs typeface="Times New Roman" pitchFamily="18" charset="0"/>
              </a:rPr>
              <a:t>3.1.1 DFD mức 1</a:t>
            </a:r>
            <a:r>
              <a:rPr lang="en-US"/>
              <a:t>:</a:t>
            </a:r>
          </a:p>
          <a:p>
            <a:pPr marL="0" indent="0">
              <a:buFont typeface="Arial" pitchFamily="34" charset="0"/>
              <a:buNone/>
            </a:pPr>
            <a:endParaRPr lang="en-US" dirty="0"/>
          </a:p>
        </p:txBody>
      </p:sp>
      <p:pic>
        <p:nvPicPr>
          <p:cNvPr id="5" name="Picture 4">
            <a:extLst>
              <a:ext uri="{FF2B5EF4-FFF2-40B4-BE49-F238E27FC236}">
                <a16:creationId xmlns:a16="http://schemas.microsoft.com/office/drawing/2014/main" id="{83C3D02D-BDC5-4062-913C-5D7782003E40}"/>
              </a:ext>
            </a:extLst>
          </p:cNvPr>
          <p:cNvPicPr/>
          <p:nvPr/>
        </p:nvPicPr>
        <p:blipFill rotWithShape="1">
          <a:blip r:embed="rId2">
            <a:extLst>
              <a:ext uri="{28A0092B-C50C-407E-A947-70E740481C1C}">
                <a14:useLocalDpi xmlns:a14="http://schemas.microsoft.com/office/drawing/2010/main" val="0"/>
              </a:ext>
            </a:extLst>
          </a:blip>
          <a:srcRect t="59426"/>
          <a:stretch/>
        </p:blipFill>
        <p:spPr bwMode="auto">
          <a:xfrm>
            <a:off x="179512" y="692696"/>
            <a:ext cx="9793088" cy="5040560"/>
          </a:xfrm>
          <a:prstGeom prst="rect">
            <a:avLst/>
          </a:prstGeom>
          <a:noFill/>
          <a:ln>
            <a:noFill/>
          </a:ln>
        </p:spPr>
      </p:pic>
    </p:spTree>
    <p:extLst>
      <p:ext uri="{BB962C8B-B14F-4D97-AF65-F5344CB8AC3E}">
        <p14:creationId xmlns:p14="http://schemas.microsoft.com/office/powerpoint/2010/main" val="3379852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t>3.2 </a:t>
            </a:r>
            <a:r>
              <a:rPr lang="en-US" dirty="0" err="1"/>
              <a:t>Quản</a:t>
            </a:r>
            <a:r>
              <a:rPr lang="en-US" dirty="0"/>
              <a:t> </a:t>
            </a:r>
            <a:r>
              <a:rPr lang="en-US" dirty="0" err="1"/>
              <a:t>lý</a:t>
            </a:r>
            <a:r>
              <a:rPr lang="en-US" dirty="0"/>
              <a:t> </a:t>
            </a:r>
            <a:r>
              <a:rPr lang="en-US" dirty="0" err="1"/>
              <a:t>phim</a:t>
            </a:r>
            <a:endParaRPr lang="en-US" dirty="0"/>
          </a:p>
          <a:p>
            <a:pPr marL="0" indent="0">
              <a:buNone/>
            </a:pPr>
            <a:r>
              <a:rPr lang="en-US" dirty="0"/>
              <a:t>  3.2.1 DFD </a:t>
            </a:r>
            <a:r>
              <a:rPr lang="en-US" dirty="0" err="1"/>
              <a:t>mức</a:t>
            </a:r>
            <a:r>
              <a:rPr lang="en-US" dirty="0"/>
              <a:t> 0:</a:t>
            </a:r>
          </a:p>
          <a:p>
            <a:pPr marL="0" indent="0">
              <a:buNone/>
            </a:pPr>
            <a:endParaRPr lang="en-US" dirty="0"/>
          </a:p>
          <a:p>
            <a:pPr marL="0" indent="0">
              <a:buNone/>
            </a:pP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611"/>
          <a:stretch/>
        </p:blipFill>
        <p:spPr bwMode="auto">
          <a:xfrm>
            <a:off x="1187624" y="2276872"/>
            <a:ext cx="6953250" cy="382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5324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a:bodyPr>
          <a:lstStyle/>
          <a:p>
            <a:pPr marL="0" indent="0">
              <a:buNone/>
            </a:pPr>
            <a:r>
              <a:rPr lang="en-US" sz="2200" dirty="0">
                <a:latin typeface="Times New Roman" pitchFamily="18" charset="0"/>
                <a:cs typeface="Times New Roman" pitchFamily="18" charset="0"/>
              </a:rPr>
              <a:t>   3.2.1 DFD </a:t>
            </a:r>
            <a:r>
              <a:rPr lang="en-US" sz="2200" dirty="0" err="1">
                <a:latin typeface="Times New Roman" pitchFamily="18" charset="0"/>
                <a:cs typeface="Times New Roman" pitchFamily="18" charset="0"/>
              </a:rPr>
              <a:t>mức</a:t>
            </a:r>
            <a:r>
              <a:rPr lang="en-US" sz="2200" dirty="0">
                <a:latin typeface="Times New Roman" pitchFamily="18" charset="0"/>
                <a:cs typeface="Times New Roman" pitchFamily="18" charset="0"/>
              </a:rPr>
              <a:t> 1: </a:t>
            </a:r>
          </a:p>
          <a:p>
            <a:pPr marL="0" indent="0">
              <a:buNone/>
            </a:pPr>
            <a:endParaRPr lang="en-US" sz="22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314450"/>
            <a:ext cx="6934200"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8816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a:bodyPr>
          <a:lstStyle/>
          <a:p>
            <a:pPr marL="0" indent="0">
              <a:buNone/>
            </a:pPr>
            <a:r>
              <a:rPr lang="en-US" sz="2200" dirty="0">
                <a:latin typeface="Times New Roman" pitchFamily="18" charset="0"/>
                <a:cs typeface="Times New Roman" pitchFamily="18" charset="0"/>
              </a:rPr>
              <a:t>3.3 </a:t>
            </a:r>
            <a:r>
              <a:rPr lang="en-US" sz="2200" dirty="0" err="1">
                <a:latin typeface="Times New Roman" pitchFamily="18" charset="0"/>
                <a:cs typeface="Times New Roman" pitchFamily="18" charset="0"/>
              </a:rPr>
              <a:t>Quản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lí</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lịch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chiếu</a:t>
            </a: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3.3.1 DFD </a:t>
            </a:r>
            <a:r>
              <a:rPr lang="en-US" sz="2200" dirty="0" err="1">
                <a:latin typeface="Times New Roman" pitchFamily="18" charset="0"/>
                <a:cs typeface="Times New Roman" pitchFamily="18" charset="0"/>
              </a:rPr>
              <a:t>mức</a:t>
            </a:r>
            <a:r>
              <a:rPr lang="en-US" sz="2200" dirty="0">
                <a:latin typeface="Times New Roman" pitchFamily="18" charset="0"/>
                <a:cs typeface="Times New Roman" pitchFamily="18" charset="0"/>
              </a:rPr>
              <a:t> 0</a:t>
            </a:r>
          </a:p>
          <a:p>
            <a:pPr marL="0" indent="0">
              <a:buNone/>
            </a:pPr>
            <a:endParaRPr lang="en-US" sz="2200"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53"/>
          <a:stretch/>
        </p:blipFill>
        <p:spPr bwMode="auto">
          <a:xfrm>
            <a:off x="1071562" y="1916832"/>
            <a:ext cx="7000875" cy="3685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470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a:bodyPr>
          <a:lstStyle/>
          <a:p>
            <a:pPr marL="0" indent="0">
              <a:buNone/>
            </a:pPr>
            <a:r>
              <a:rPr lang="en-US" sz="2200" dirty="0">
                <a:latin typeface="Times New Roman" pitchFamily="18" charset="0"/>
                <a:cs typeface="Times New Roman" pitchFamily="18" charset="0"/>
              </a:rPr>
              <a:t>3.3.2 DFD </a:t>
            </a:r>
            <a:r>
              <a:rPr lang="en-US" sz="2200" dirty="0" err="1">
                <a:latin typeface="Times New Roman" pitchFamily="18" charset="0"/>
                <a:cs typeface="Times New Roman" pitchFamily="18" charset="0"/>
              </a:rPr>
              <a:t>mức</a:t>
            </a:r>
            <a:r>
              <a:rPr lang="en-US" sz="2200" dirty="0">
                <a:latin typeface="Times New Roman" pitchFamily="18" charset="0"/>
                <a:cs typeface="Times New Roman" pitchFamily="18" charset="0"/>
              </a:rPr>
              <a:t> 1:</a:t>
            </a:r>
          </a:p>
          <a:p>
            <a:pPr marL="0" indent="0">
              <a:buNone/>
            </a:pPr>
            <a:endParaRPr lang="en-US" sz="2200"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13" y="1476374"/>
            <a:ext cx="6962775" cy="45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061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t>3.4 </a:t>
            </a:r>
            <a:r>
              <a:rPr lang="en-US" b="1" dirty="0" err="1"/>
              <a:t>Đặt</a:t>
            </a:r>
            <a:r>
              <a:rPr lang="en-US" b="1" dirty="0"/>
              <a:t> </a:t>
            </a:r>
            <a:r>
              <a:rPr lang="en-US" b="1" dirty="0" err="1"/>
              <a:t>vé</a:t>
            </a:r>
            <a:r>
              <a:rPr lang="en-US" b="1" dirty="0"/>
              <a:t> </a:t>
            </a:r>
          </a:p>
          <a:p>
            <a:pPr marL="0" indent="0">
              <a:buNone/>
            </a:pPr>
            <a:r>
              <a:rPr lang="en-US" sz="2200" b="1" dirty="0">
                <a:latin typeface="Times New Roman" pitchFamily="18" charset="0"/>
                <a:cs typeface="Times New Roman" pitchFamily="18" charset="0"/>
              </a:rPr>
              <a:t>3.</a:t>
            </a:r>
            <a:r>
              <a:rPr lang="en-US" sz="2200" b="1" dirty="0"/>
              <a:t>4.1 DFD </a:t>
            </a:r>
            <a:r>
              <a:rPr lang="en-US" sz="2200" b="1" dirty="0" err="1"/>
              <a:t>mức</a:t>
            </a:r>
            <a:r>
              <a:rPr lang="en-US" sz="2200" b="1" dirty="0"/>
              <a:t> 0:</a:t>
            </a:r>
          </a:p>
          <a:p>
            <a:pPr marL="0" indent="0">
              <a:buNone/>
            </a:pPr>
            <a:endParaRPr lang="en-US" b="1" dirty="0">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62" y="1844824"/>
            <a:ext cx="611505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0645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normAutofit/>
          </a:bodyPr>
          <a:lstStyle/>
          <a:p>
            <a:pPr marL="0" indent="0">
              <a:buNone/>
            </a:pPr>
            <a:r>
              <a:rPr lang="en-US" sz="2200" b="1" dirty="0">
                <a:latin typeface="Times New Roman" pitchFamily="18" charset="0"/>
                <a:cs typeface="Times New Roman" pitchFamily="18" charset="0"/>
              </a:rPr>
              <a:t>3.4.2 DFD </a:t>
            </a:r>
            <a:r>
              <a:rPr lang="en-US" sz="2200" b="1" dirty="0" err="1">
                <a:latin typeface="Times New Roman" pitchFamily="18" charset="0"/>
                <a:cs typeface="Times New Roman" pitchFamily="18" charset="0"/>
              </a:rPr>
              <a:t>mức</a:t>
            </a:r>
            <a:r>
              <a:rPr lang="en-US" sz="2200" b="1" dirty="0">
                <a:latin typeface="Times New Roman" pitchFamily="18" charset="0"/>
                <a:cs typeface="Times New Roman" pitchFamily="18" charset="0"/>
              </a:rPr>
              <a:t> 1:</a:t>
            </a:r>
          </a:p>
          <a:p>
            <a:pPr marL="0" indent="0">
              <a:buNone/>
            </a:pPr>
            <a:r>
              <a:rPr lang="en-US" sz="2200" dirty="0">
                <a:latin typeface="Times New Roman" pitchFamily="18" charset="0"/>
                <a:cs typeface="Times New Roman" pitchFamily="18" charset="0"/>
              </a:rPr>
              <a:t>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333" y="1895042"/>
            <a:ext cx="6143625" cy="419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1113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vi-VN" b="1" dirty="0">
                <a:latin typeface="Times New Roman" pitchFamily="18" charset="0"/>
                <a:cs typeface="Times New Roman" pitchFamily="18" charset="0"/>
              </a:rPr>
              <a:t>3.5 DFD sơ đồ tổng quát từng chức năng</a:t>
            </a:r>
            <a:endParaRPr lang="en-US" b="1" dirty="0">
              <a:latin typeface="Times New Roman" pitchFamily="18" charset="0"/>
              <a:cs typeface="Times New Roman" pitchFamily="18" charset="0"/>
            </a:endParaRPr>
          </a:p>
          <a:p>
            <a:pPr marL="0" indent="0">
              <a:buNone/>
            </a:pPr>
            <a:r>
              <a:rPr lang="en-US" sz="2200" b="1" dirty="0">
                <a:latin typeface="Times New Roman" pitchFamily="18" charset="0"/>
                <a:cs typeface="Times New Roman" pitchFamily="18" charset="0"/>
              </a:rPr>
              <a:t>3.5.1 DFD </a:t>
            </a:r>
            <a:r>
              <a:rPr lang="en-US" sz="2200" b="1" dirty="0" err="1">
                <a:latin typeface="Times New Roman" pitchFamily="18" charset="0"/>
                <a:cs typeface="Times New Roman" pitchFamily="18" charset="0"/>
              </a:rPr>
              <a:t>sơ</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đồ</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tổng</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quát</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Quản</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lý</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phim</a:t>
            </a:r>
            <a:r>
              <a:rPr lang="vi-VN" b="1" dirty="0">
                <a:latin typeface="Times New Roman" pitchFamily="18" charset="0"/>
                <a:cs typeface="Times New Roman" pitchFamily="18" charset="0"/>
              </a:rPr>
              <a:t> </a:t>
            </a:r>
            <a:endParaRPr lang="en-US" b="1"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46" y="1844824"/>
            <a:ext cx="7933108" cy="4381880"/>
          </a:xfrm>
          <a:prstGeom prst="rect">
            <a:avLst/>
          </a:prstGeom>
        </p:spPr>
      </p:pic>
    </p:spTree>
    <p:extLst>
      <p:ext uri="{BB962C8B-B14F-4D97-AF65-F5344CB8AC3E}">
        <p14:creationId xmlns:p14="http://schemas.microsoft.com/office/powerpoint/2010/main" val="3801307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7643192" cy="5760640"/>
          </a:xfrm>
        </p:spPr>
        <p:txBody>
          <a:bodyPr>
            <a:normAutofit/>
          </a:bodyPr>
          <a:lstStyle/>
          <a:p>
            <a:pPr marL="0" indent="0">
              <a:buNone/>
            </a:pPr>
            <a:r>
              <a:rPr lang="en-US" b="1" dirty="0">
                <a:latin typeface="Times New Roman" pitchFamily="18" charset="0"/>
                <a:cs typeface="Times New Roman" pitchFamily="18" charset="0"/>
              </a:rPr>
              <a:t>3.5.2 </a:t>
            </a:r>
            <a:r>
              <a:rPr lang="en-US" b="1" dirty="0" err="1">
                <a:latin typeface="Times New Roman" pitchFamily="18" charset="0"/>
                <a:cs typeface="Times New Roman" pitchFamily="18" charset="0"/>
              </a:rPr>
              <a:t>Sơ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tổng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quát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686" y="1556792"/>
            <a:ext cx="7902625" cy="4381880"/>
          </a:xfrm>
          <a:prstGeom prst="rect">
            <a:avLst/>
          </a:prstGeom>
        </p:spPr>
      </p:pic>
    </p:spTree>
    <p:extLst>
      <p:ext uri="{BB962C8B-B14F-4D97-AF65-F5344CB8AC3E}">
        <p14:creationId xmlns:p14="http://schemas.microsoft.com/office/powerpoint/2010/main" val="2696555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vi-VN" b="1" dirty="0">
                <a:latin typeface="Times New Roman" pitchFamily="18" charset="0"/>
                <a:cs typeface="Times New Roman" pitchFamily="18" charset="0"/>
              </a:rPr>
              <a:t>3.5.</a:t>
            </a:r>
            <a:r>
              <a:rPr lang="en-US" b="1" dirty="0">
                <a:latin typeface="Times New Roman" pitchFamily="18" charset="0"/>
                <a:cs typeface="Times New Roman" pitchFamily="18" charset="0"/>
              </a:rPr>
              <a:t>3</a:t>
            </a:r>
            <a:r>
              <a:rPr lang="vi-VN" b="1" dirty="0">
                <a:latin typeface="Times New Roman" pitchFamily="18" charset="0"/>
                <a:cs typeface="Times New Roman" pitchFamily="18" charset="0"/>
              </a:rPr>
              <a:t> Sơ đồ tổng quát Quản lý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vi-VN"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97" y="1412776"/>
            <a:ext cx="7895005" cy="4412363"/>
          </a:xfrm>
          <a:prstGeom prst="rect">
            <a:avLst/>
          </a:prstGeom>
        </p:spPr>
      </p:pic>
    </p:spTree>
    <p:extLst>
      <p:ext uri="{BB962C8B-B14F-4D97-AF65-F5344CB8AC3E}">
        <p14:creationId xmlns:p14="http://schemas.microsoft.com/office/powerpoint/2010/main" val="176830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a:bodyPr>
          <a:lstStyle/>
          <a:p>
            <a:pPr marL="0" indent="0">
              <a:buNone/>
            </a:pPr>
            <a:r>
              <a:rPr lang="en-US" sz="2200" b="1" dirty="0">
                <a:latin typeface="Times New Roman" pitchFamily="18" charset="0"/>
                <a:cs typeface="Times New Roman" pitchFamily="18" charset="0"/>
              </a:rPr>
              <a:t>2. </a:t>
            </a:r>
            <a:r>
              <a:rPr lang="en-US" sz="2500" b="1" dirty="0">
                <a:latin typeface="Times New Roman" pitchFamily="18" charset="0"/>
                <a:cs typeface="Times New Roman" pitchFamily="18" charset="0"/>
              </a:rPr>
              <a:t>Activity Bar Chart</a:t>
            </a:r>
          </a:p>
          <a:p>
            <a:pPr marL="0" indent="0">
              <a:buNone/>
            </a:pPr>
            <a:r>
              <a:rPr lang="vi-VN" sz="2200" dirty="0">
                <a:latin typeface="Times New Roman" pitchFamily="18" charset="0"/>
                <a:cs typeface="Times New Roman" pitchFamily="18" charset="0"/>
              </a:rPr>
              <a:t>Quá trình hoàn thiện đồ án được biểu diển qua biểu đồ Gantt gồm:</a:t>
            </a:r>
            <a:endParaRPr lang="en-US" sz="2200" dirty="0">
              <a:latin typeface="Times New Roman" pitchFamily="18" charset="0"/>
              <a:cs typeface="Times New Roman" pitchFamily="18" charset="0"/>
            </a:endParaRPr>
          </a:p>
          <a:p>
            <a:pPr marL="457200" indent="-457200">
              <a:buAutoNum type="arabicPeriod"/>
            </a:pPr>
            <a:r>
              <a:rPr lang="en-US" sz="2200" dirty="0" err="1">
                <a:latin typeface="Times New Roman" pitchFamily="18" charset="0"/>
                <a:cs typeface="Times New Roman" pitchFamily="18" charset="0"/>
              </a:rPr>
              <a:t>Xác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định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phạm</a:t>
            </a:r>
            <a:r>
              <a:rPr lang="en-US" sz="2200" dirty="0">
                <a:latin typeface="Times New Roman" pitchFamily="18" charset="0"/>
                <a:cs typeface="Times New Roman" pitchFamily="18" charset="0"/>
              </a:rPr>
              <a:t> vi</a:t>
            </a:r>
          </a:p>
          <a:p>
            <a:pPr marL="457200" indent="-457200">
              <a:buAutoNum type="arabicPeriod"/>
            </a:pPr>
            <a:r>
              <a:rPr lang="en-US" sz="2200" dirty="0" err="1">
                <a:latin typeface="Times New Roman" pitchFamily="18" charset="0"/>
                <a:cs typeface="Times New Roman" pitchFamily="18" charset="0"/>
              </a:rPr>
              <a:t>Phân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tích</a:t>
            </a:r>
            <a:endParaRPr lang="en-US" sz="2200" dirty="0">
              <a:latin typeface="Times New Roman" pitchFamily="18" charset="0"/>
              <a:cs typeface="Times New Roman" pitchFamily="18" charset="0"/>
            </a:endParaRPr>
          </a:p>
          <a:p>
            <a:pPr marL="457200" indent="-457200">
              <a:buAutoNum type="arabicPeriod"/>
            </a:pPr>
            <a:r>
              <a:rPr lang="en-US" sz="2200" dirty="0" err="1">
                <a:latin typeface="Times New Roman" pitchFamily="18" charset="0"/>
                <a:cs typeface="Times New Roman" pitchFamily="18" charset="0"/>
              </a:rPr>
              <a:t>Thiết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kế</a:t>
            </a:r>
            <a:endParaRPr lang="en-US" sz="2200" dirty="0">
              <a:latin typeface="Times New Roman" pitchFamily="18" charset="0"/>
              <a:cs typeface="Times New Roman" pitchFamily="18" charset="0"/>
            </a:endParaRPr>
          </a:p>
          <a:p>
            <a:pPr marL="457200" indent="-457200">
              <a:buAutoNum type="arabicPeriod"/>
            </a:pPr>
            <a:r>
              <a:rPr lang="en-US" sz="2200" dirty="0" err="1">
                <a:latin typeface="Times New Roman" pitchFamily="18" charset="0"/>
                <a:cs typeface="Times New Roman" pitchFamily="18" charset="0"/>
              </a:rPr>
              <a:t>Phát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triển</a:t>
            </a:r>
            <a:endParaRPr lang="en-US" sz="2200" dirty="0">
              <a:latin typeface="Times New Roman" pitchFamily="18" charset="0"/>
              <a:cs typeface="Times New Roman" pitchFamily="18" charset="0"/>
            </a:endParaRPr>
          </a:p>
          <a:p>
            <a:pPr marL="457200" indent="-457200">
              <a:buAutoNum type="arabicPeriod"/>
            </a:pPr>
            <a:r>
              <a:rPr lang="en-US" sz="2200" dirty="0" err="1">
                <a:latin typeface="Times New Roman" pitchFamily="18" charset="0"/>
                <a:cs typeface="Times New Roman" pitchFamily="18" charset="0"/>
              </a:rPr>
              <a:t>Kiểm</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sửa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lỗi</a:t>
            </a:r>
            <a:endParaRPr lang="en-US" sz="2200" dirty="0">
              <a:latin typeface="Times New Roman" pitchFamily="18" charset="0"/>
              <a:cs typeface="Times New Roman" pitchFamily="18" charset="0"/>
            </a:endParaRPr>
          </a:p>
          <a:p>
            <a:pPr marL="457200" indent="-457200">
              <a:buAutoNum type="arabicPeriod"/>
            </a:pPr>
            <a:r>
              <a:rPr lang="en-US" sz="2200" dirty="0" err="1">
                <a:latin typeface="Times New Roman" pitchFamily="18" charset="0"/>
                <a:cs typeface="Times New Roman" pitchFamily="18" charset="0"/>
              </a:rPr>
              <a:t>Viết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tài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liệu</a:t>
            </a:r>
            <a:endParaRPr lang="en-US" sz="2200"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2623210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784304"/>
          </a:xfrm>
        </p:spPr>
        <p:txBody>
          <a:bodyPr/>
          <a:lstStyle/>
          <a:p>
            <a:pPr marL="0" indent="0">
              <a:buNone/>
            </a:pPr>
            <a:r>
              <a:rPr lang="en-US" b="1" dirty="0">
                <a:latin typeface="Times New Roman" pitchFamily="18" charset="0"/>
                <a:cs typeface="Times New Roman" pitchFamily="18" charset="0"/>
              </a:rPr>
              <a:t>3.5.5 </a:t>
            </a:r>
            <a:r>
              <a:rPr lang="en-US" b="1" dirty="0" err="1">
                <a:latin typeface="Times New Roman" pitchFamily="18" charset="0"/>
                <a:cs typeface="Times New Roman" pitchFamily="18" charset="0"/>
              </a:rPr>
              <a:t>Sơ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tổng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quát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đặt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vé</a:t>
            </a:r>
            <a:endParaRPr lang="en-US" b="1"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556792"/>
            <a:ext cx="7902625" cy="4374259"/>
          </a:xfrm>
          <a:prstGeom prst="rect">
            <a:avLst/>
          </a:prstGeom>
        </p:spPr>
      </p:pic>
    </p:spTree>
    <p:extLst>
      <p:ext uri="{BB962C8B-B14F-4D97-AF65-F5344CB8AC3E}">
        <p14:creationId xmlns:p14="http://schemas.microsoft.com/office/powerpoint/2010/main" val="2003547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vi-VN" b="1" dirty="0">
                <a:latin typeface="Times New Roman" pitchFamily="18" charset="0"/>
                <a:cs typeface="Times New Roman" pitchFamily="18" charset="0"/>
              </a:rPr>
              <a:t>3.5.6 Sơ đồ tổng quát Th</a:t>
            </a:r>
            <a:r>
              <a:rPr lang="en-US" b="1" dirty="0">
                <a:latin typeface="Times New Roman" pitchFamily="18" charset="0"/>
                <a:cs typeface="Times New Roman" pitchFamily="18" charset="0"/>
              </a:rPr>
              <a:t>ố</a:t>
            </a:r>
            <a:r>
              <a:rPr lang="vi-VN" b="1" dirty="0">
                <a:latin typeface="Times New Roman" pitchFamily="18" charset="0"/>
                <a:cs typeface="Times New Roman" pitchFamily="18" charset="0"/>
              </a:rPr>
              <a:t>ng kê</a:t>
            </a:r>
            <a:r>
              <a:rPr lang="vi-VN"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97" y="1772816"/>
            <a:ext cx="7895005" cy="4237087"/>
          </a:xfrm>
          <a:prstGeom prst="rect">
            <a:avLst/>
          </a:prstGeom>
        </p:spPr>
      </p:pic>
    </p:spTree>
    <p:extLst>
      <p:ext uri="{BB962C8B-B14F-4D97-AF65-F5344CB8AC3E}">
        <p14:creationId xmlns:p14="http://schemas.microsoft.com/office/powerpoint/2010/main" val="609425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normAutofit/>
          </a:bodyPr>
          <a:lstStyle/>
          <a:p>
            <a:pPr marL="0" indent="0">
              <a:buNone/>
            </a:pPr>
            <a:r>
              <a:rPr lang="en-US" sz="2500" b="1" dirty="0">
                <a:latin typeface="Times New Roman" pitchFamily="18" charset="0"/>
                <a:cs typeface="Times New Roman" pitchFamily="18" charset="0"/>
              </a:rPr>
              <a:t>4. </a:t>
            </a:r>
            <a:r>
              <a:rPr lang="en-US" sz="2500" b="1" dirty="0" err="1">
                <a:latin typeface="Times New Roman" pitchFamily="18" charset="0"/>
                <a:cs typeface="Times New Roman" pitchFamily="18" charset="0"/>
              </a:rPr>
              <a:t>Sơ</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đồ</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tuần</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tự</a:t>
            </a:r>
            <a:endParaRPr lang="en-US" sz="2500"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1. </a:t>
            </a:r>
            <a:r>
              <a:rPr lang="en-US" b="1" dirty="0" err="1">
                <a:latin typeface="Times New Roman" pitchFamily="18" charset="0"/>
                <a:cs typeface="Times New Roman" pitchFamily="18" charset="0"/>
              </a:rPr>
              <a:t>Đăng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kí</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60848"/>
            <a:ext cx="5832648" cy="429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137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2. </a:t>
            </a:r>
            <a:r>
              <a:rPr lang="en-US" b="1" dirty="0" err="1">
                <a:latin typeface="Times New Roman" pitchFamily="18" charset="0"/>
                <a:cs typeface="Times New Roman" pitchFamily="18" charset="0"/>
              </a:rPr>
              <a:t>Đăng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nhập</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56793"/>
            <a:ext cx="705678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451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lstStyle/>
          <a:p>
            <a:pPr marL="0" indent="0" fontAlgn="base">
              <a:buNone/>
            </a:pPr>
            <a:r>
              <a:rPr lang="en-US" b="1" dirty="0">
                <a:latin typeface="Times New Roman" pitchFamily="18" charset="0"/>
                <a:cs typeface="Times New Roman" pitchFamily="18" charset="0"/>
              </a:rPr>
              <a:t>4.3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r>
              <a:rPr lang="en-US" b="1" dirty="0">
                <a:latin typeface="Times New Roman" pitchFamily="18" charset="0"/>
                <a:cs typeface="Times New Roman" pitchFamily="18" charset="0"/>
              </a:rPr>
              <a:t> </a:t>
            </a:r>
          </a:p>
          <a:p>
            <a:pPr marL="0" indent="0" fontAlgn="base">
              <a:buNone/>
            </a:pPr>
            <a:r>
              <a:rPr lang="en-US" b="1" dirty="0">
                <a:latin typeface="Times New Roman" pitchFamily="18" charset="0"/>
                <a:cs typeface="Times New Roman" pitchFamily="18" charset="0"/>
              </a:rPr>
              <a:t>    a. </a:t>
            </a: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r>
              <a:rPr lang="en-US" b="1" dirty="0">
                <a:latin typeface="Times New Roman" pitchFamily="18" charset="0"/>
                <a:cs typeface="Times New Roman" pitchFamily="18" charset="0"/>
              </a:rPr>
              <a:t> </a:t>
            </a:r>
          </a:p>
          <a:p>
            <a:pPr marL="0" indent="0" fontAlgn="base">
              <a:buNone/>
            </a:pP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52613"/>
            <a:ext cx="7056784" cy="424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2769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640288"/>
          </a:xfrm>
        </p:spPr>
        <p:txBody>
          <a:bodyPr/>
          <a:lstStyle/>
          <a:p>
            <a:pPr marL="0" indent="0">
              <a:buNone/>
            </a:pPr>
            <a:r>
              <a:rPr lang="en-US" dirty="0">
                <a:latin typeface="Times New Roman" pitchFamily="18" charset="0"/>
                <a:cs typeface="Times New Roman" pitchFamily="18" charset="0"/>
              </a:rPr>
              <a:t>b. </a:t>
            </a:r>
            <a:r>
              <a:rPr lang="en-US" dirty="0" err="1">
                <a:latin typeface="Times New Roman" pitchFamily="18" charset="0"/>
                <a:cs typeface="Times New Roman" pitchFamily="18" charset="0"/>
              </a:rPr>
              <a:t>Cập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phim</a:t>
            </a:r>
            <a:r>
              <a:rPr lang="en-US" dirty="0">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885950"/>
            <a:ext cx="7056784" cy="427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522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c. </a:t>
            </a:r>
            <a:r>
              <a:rPr lang="en-US" dirty="0" err="1">
                <a:latin typeface="Times New Roman" pitchFamily="18" charset="0"/>
                <a:cs typeface="Times New Roman" pitchFamily="18" charset="0"/>
              </a:rPr>
              <a:t>Xoá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phim</a:t>
            </a:r>
            <a:r>
              <a:rPr lang="en-US" dirty="0">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871663"/>
            <a:ext cx="7128792" cy="422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51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d. </a:t>
            </a:r>
            <a:r>
              <a:rPr lang="en-US" dirty="0" err="1">
                <a:latin typeface="Times New Roman" pitchFamily="18" charset="0"/>
                <a:cs typeface="Times New Roman" pitchFamily="18" charset="0"/>
              </a:rPr>
              <a:t>Tìm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kiếm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phim</a:t>
            </a:r>
            <a:r>
              <a:rPr lang="en-US" dirty="0">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628801"/>
            <a:ext cx="6552728" cy="407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0551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t>e. </a:t>
            </a:r>
            <a:r>
              <a:rPr lang="en-US" dirty="0" err="1"/>
              <a:t>Xem</a:t>
            </a:r>
            <a:r>
              <a:rPr lang="en-US" dirty="0"/>
              <a:t> </a:t>
            </a:r>
            <a:r>
              <a:rPr lang="en-US" dirty="0" err="1"/>
              <a:t>thông</a:t>
            </a:r>
            <a:r>
              <a:rPr lang="en-US" dirty="0"/>
              <a:t> tin </a:t>
            </a:r>
            <a:r>
              <a:rPr lang="en-US" dirty="0" err="1"/>
              <a:t>phim</a:t>
            </a:r>
            <a:r>
              <a:rPr lang="en-US" dirty="0"/>
              <a:t> </a:t>
            </a:r>
            <a:endParaRPr lang="en-US" dirty="0">
              <a:latin typeface="Times New Roman" pitchFamily="18" charset="0"/>
              <a:cs typeface="Times New Roman" pitchFamily="18" charset="0"/>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700808"/>
            <a:ext cx="5839009"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317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fontAlgn="base">
              <a:buNone/>
            </a:pPr>
            <a:r>
              <a:rPr lang="en-US" b="1" dirty="0">
                <a:latin typeface="Times New Roman" pitchFamily="18" charset="0"/>
                <a:cs typeface="Times New Roman" pitchFamily="18" charset="0"/>
              </a:rPr>
              <a:t>4.4 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a:p>
            <a:pPr marL="0" indent="0" fontAlgn="base">
              <a:buNone/>
            </a:pPr>
            <a:r>
              <a:rPr lang="en-US" b="1" dirty="0">
                <a:latin typeface="Times New Roman" pitchFamily="18" charset="0"/>
                <a:cs typeface="Times New Roman" pitchFamily="18" charset="0"/>
              </a:rPr>
              <a:t> a. </a:t>
            </a: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828800"/>
            <a:ext cx="6264696" cy="43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062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640" y="325535"/>
            <a:ext cx="8646719" cy="650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689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fontAlgn="base">
              <a:buNone/>
            </a:pPr>
            <a:r>
              <a:rPr lang="en-US" b="1" dirty="0">
                <a:latin typeface="Times New Roman" pitchFamily="18" charset="0"/>
                <a:cs typeface="Times New Roman" pitchFamily="18" charset="0"/>
              </a:rPr>
              <a:t>b. </a:t>
            </a:r>
            <a:r>
              <a:rPr lang="en-US" b="1" dirty="0" err="1">
                <a:latin typeface="Times New Roman" pitchFamily="18" charset="0"/>
                <a:cs typeface="Times New Roman" pitchFamily="18" charset="0"/>
              </a:rPr>
              <a:t>Cập</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nhật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28800"/>
            <a:ext cx="6696744" cy="40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601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marL="0" indent="0">
              <a:buNone/>
            </a:pPr>
            <a:r>
              <a:rPr lang="en-US" b="1" dirty="0" err="1">
                <a:latin typeface="Times New Roman" pitchFamily="18" charset="0"/>
                <a:cs typeface="Times New Roman" pitchFamily="18" charset="0"/>
              </a:rPr>
              <a:t>c.Xoá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a:p>
            <a:pPr marL="0" indent="0">
              <a:buNone/>
            </a:pPr>
            <a:endParaRPr lang="en-US" b="1" dirty="0">
              <a:latin typeface="Times New Roman" pitchFamily="18" charset="0"/>
              <a:cs typeface="Times New Roman" pitchFamily="18" charset="0"/>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84783"/>
            <a:ext cx="5616624" cy="460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7288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marL="0" indent="0">
              <a:buNone/>
            </a:pPr>
            <a:r>
              <a:rPr lang="en-US" b="1" dirty="0" err="1">
                <a:latin typeface="Times New Roman" pitchFamily="18" charset="0"/>
                <a:cs typeface="Times New Roman" pitchFamily="18" charset="0"/>
              </a:rPr>
              <a:t>d.Tìm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kiếm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6768752"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358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marL="0" indent="0">
              <a:buNone/>
            </a:pPr>
            <a:r>
              <a:rPr lang="en-US" b="1" dirty="0">
                <a:latin typeface="Times New Roman" pitchFamily="18" charset="0"/>
                <a:cs typeface="Times New Roman" pitchFamily="18" charset="0"/>
              </a:rPr>
              <a:t>e. </a:t>
            </a:r>
            <a:r>
              <a:rPr lang="en-US" b="1" dirty="0" err="1">
                <a:latin typeface="Times New Roman" pitchFamily="18" charset="0"/>
                <a:cs typeface="Times New Roman" pitchFamily="18" charset="0"/>
              </a:rPr>
              <a:t>Khoá</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785938"/>
            <a:ext cx="4686300" cy="4163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628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marL="0" indent="0">
              <a:buNone/>
            </a:pPr>
            <a:r>
              <a:rPr lang="en-US" b="1" dirty="0">
                <a:latin typeface="Times New Roman" pitchFamily="18" charset="0"/>
                <a:cs typeface="Times New Roman" pitchFamily="18" charset="0"/>
              </a:rPr>
              <a:t>f. </a:t>
            </a:r>
            <a:r>
              <a:rPr lang="en-US" b="1" dirty="0" err="1">
                <a:latin typeface="Times New Roman" pitchFamily="18" charset="0"/>
                <a:cs typeface="Times New Roman" pitchFamily="18" charset="0"/>
              </a:rPr>
              <a:t>Mở</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r>
              <a:rPr lang="en-US" b="1" dirty="0">
                <a:latin typeface="Times New Roman" pitchFamily="18" charset="0"/>
                <a:cs typeface="Times New Roman" pitchFamily="18" charset="0"/>
              </a:rPr>
              <a:t> </a:t>
            </a:r>
          </a:p>
        </p:txBody>
      </p:sp>
      <p:pic>
        <p:nvPicPr>
          <p:cNvPr id="4" name="Picture 3">
            <a:extLst>
              <a:ext uri="{FF2B5EF4-FFF2-40B4-BE49-F238E27FC236}">
                <a16:creationId xmlns:a16="http://schemas.microsoft.com/office/drawing/2014/main" id="{FD198E77-0E23-4487-8EEB-C650993EDCAE}"/>
              </a:ext>
            </a:extLst>
          </p:cNvPr>
          <p:cNvPicPr/>
          <p:nvPr/>
        </p:nvPicPr>
        <p:blipFill>
          <a:blip r:embed="rId2">
            <a:extLst>
              <a:ext uri="{28A0092B-C50C-407E-A947-70E740481C1C}">
                <a14:useLocalDpi xmlns:a14="http://schemas.microsoft.com/office/drawing/2010/main" val="0"/>
              </a:ext>
            </a:extLst>
          </a:blip>
          <a:stretch>
            <a:fillRect/>
          </a:stretch>
        </p:blipFill>
        <p:spPr>
          <a:xfrm>
            <a:off x="606388" y="1168534"/>
            <a:ext cx="7931224" cy="5068778"/>
          </a:xfrm>
          <a:prstGeom prst="rect">
            <a:avLst/>
          </a:prstGeom>
        </p:spPr>
      </p:pic>
    </p:spTree>
    <p:extLst>
      <p:ext uri="{BB962C8B-B14F-4D97-AF65-F5344CB8AC3E}">
        <p14:creationId xmlns:p14="http://schemas.microsoft.com/office/powerpoint/2010/main" val="2494218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856312"/>
          </a:xfrm>
        </p:spPr>
        <p:txBody>
          <a:bodyPr/>
          <a:lstStyle/>
          <a:p>
            <a:pPr marL="0" indent="0">
              <a:buNone/>
            </a:pPr>
            <a:r>
              <a:rPr lang="en-US" b="1" dirty="0">
                <a:latin typeface="Times New Roman" pitchFamily="18" charset="0"/>
                <a:cs typeface="Times New Roman" pitchFamily="18" charset="0"/>
              </a:rPr>
              <a:t>g. </a:t>
            </a:r>
            <a:r>
              <a:rPr lang="en-US" b="1" dirty="0" err="1">
                <a:latin typeface="Times New Roman" pitchFamily="18" charset="0"/>
                <a:cs typeface="Times New Roman" pitchFamily="18" charset="0"/>
              </a:rPr>
              <a:t>Xem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tài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khoản</a:t>
            </a:r>
            <a:endParaRPr lang="en-US"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707E8F69-8797-4CD0-A935-6A07BE3024C7}"/>
              </a:ext>
            </a:extLst>
          </p:cNvPr>
          <p:cNvPicPr/>
          <p:nvPr/>
        </p:nvPicPr>
        <p:blipFill>
          <a:blip r:embed="rId2">
            <a:extLst>
              <a:ext uri="{28A0092B-C50C-407E-A947-70E740481C1C}">
                <a14:useLocalDpi xmlns:a14="http://schemas.microsoft.com/office/drawing/2010/main" val="0"/>
              </a:ext>
            </a:extLst>
          </a:blip>
          <a:stretch>
            <a:fillRect/>
          </a:stretch>
        </p:blipFill>
        <p:spPr>
          <a:xfrm>
            <a:off x="714400" y="1270843"/>
            <a:ext cx="7715200" cy="4968552"/>
          </a:xfrm>
          <a:prstGeom prst="rect">
            <a:avLst/>
          </a:prstGeom>
        </p:spPr>
      </p:pic>
    </p:spTree>
    <p:extLst>
      <p:ext uri="{BB962C8B-B14F-4D97-AF65-F5344CB8AC3E}">
        <p14:creationId xmlns:p14="http://schemas.microsoft.com/office/powerpoint/2010/main" val="472635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fontAlgn="base"/>
            <a:r>
              <a:rPr lang="en-US" b="1" dirty="0">
                <a:latin typeface="Times New Roman" pitchFamily="18" charset="0"/>
                <a:cs typeface="Times New Roman" pitchFamily="18" charset="0"/>
              </a:rPr>
              <a:t>4.5 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lí</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r>
              <a:rPr lang="en-US" b="1" dirty="0">
                <a:latin typeface="Times New Roman" pitchFamily="18" charset="0"/>
                <a:cs typeface="Times New Roman" pitchFamily="18" charset="0"/>
              </a:rPr>
              <a:t> </a:t>
            </a:r>
          </a:p>
          <a:p>
            <a:pPr fontAlgn="base"/>
            <a:r>
              <a:rPr lang="en-US" b="1" dirty="0">
                <a:latin typeface="Times New Roman" pitchFamily="18" charset="0"/>
                <a:cs typeface="Times New Roman" pitchFamily="18" charset="0"/>
              </a:rPr>
              <a:t>a. </a:t>
            </a: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 name="Picture 2">
            <a:extLst>
              <a:ext uri="{FF2B5EF4-FFF2-40B4-BE49-F238E27FC236}">
                <a16:creationId xmlns:a16="http://schemas.microsoft.com/office/drawing/2014/main" id="{8BF7B948-3B33-4971-BEE0-29F7791C3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00807"/>
            <a:ext cx="8229600" cy="5111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0992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dirty="0">
                <a:latin typeface="Times New Roman" pitchFamily="18" charset="0"/>
                <a:cs typeface="Times New Roman" pitchFamily="18" charset="0"/>
              </a:rPr>
              <a:t>b. </a:t>
            </a:r>
            <a:r>
              <a:rPr lang="en-US" dirty="0" err="1">
                <a:latin typeface="Times New Roman" pitchFamily="18" charset="0"/>
                <a:cs typeface="Times New Roman" pitchFamily="18" charset="0"/>
              </a:rPr>
              <a:t>Cập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chiếu</a:t>
            </a:r>
            <a:r>
              <a:rPr lang="en-US"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E4FFD228-ADB8-45B0-BB12-7C465CB8B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96752"/>
            <a:ext cx="8229600" cy="540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6672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c. </a:t>
            </a:r>
            <a:r>
              <a:rPr lang="en-US" b="1" dirty="0" err="1">
                <a:latin typeface="Times New Roman" pitchFamily="18" charset="0"/>
                <a:cs typeface="Times New Roman" pitchFamily="18" charset="0"/>
              </a:rPr>
              <a:t>Xóa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r>
              <a:rPr lang="en-US" b="1"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415" y="1268760"/>
            <a:ext cx="8057170" cy="5437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41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28320"/>
          </a:xfrm>
        </p:spPr>
        <p:txBody>
          <a:bodyPr/>
          <a:lstStyle/>
          <a:p>
            <a:pPr marL="0" indent="0">
              <a:buNone/>
            </a:pPr>
            <a:r>
              <a:rPr lang="en-US" b="1" dirty="0" err="1">
                <a:latin typeface="Times New Roman" pitchFamily="18" charset="0"/>
                <a:cs typeface="Times New Roman" pitchFamily="18" charset="0"/>
              </a:rPr>
              <a:t>d.Tìm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kiếm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r>
              <a:rPr lang="en-US" b="1" dirty="0">
                <a:latin typeface="Times New Roman" pitchFamily="18" charset="0"/>
                <a:cs typeface="Times New Roman" pitchFamily="18" charset="0"/>
              </a:rPr>
              <a:t> </a:t>
            </a:r>
          </a:p>
          <a:p>
            <a:pPr marL="0" indent="0">
              <a:buNone/>
            </a:pPr>
            <a:endParaRPr lang="en-US" b="1" dirty="0">
              <a:latin typeface="Times New Roman" pitchFamily="18" charset="0"/>
              <a:cs typeface="Times New Roman" pitchFamily="18" charset="0"/>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24744"/>
            <a:ext cx="8229600" cy="5429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616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4323" y="323578"/>
            <a:ext cx="8315354" cy="652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8697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928320"/>
          </a:xfrm>
        </p:spPr>
        <p:txBody>
          <a:bodyPr/>
          <a:lstStyle/>
          <a:p>
            <a:pPr marL="0" indent="0">
              <a:buNone/>
            </a:pPr>
            <a:r>
              <a:rPr lang="en-US" b="1" dirty="0">
                <a:latin typeface="Times New Roman" pitchFamily="18" charset="0"/>
                <a:cs typeface="Times New Roman" pitchFamily="18" charset="0"/>
              </a:rPr>
              <a:t>e. </a:t>
            </a:r>
            <a:r>
              <a:rPr lang="en-US" b="1" dirty="0" err="1">
                <a:latin typeface="Times New Roman" pitchFamily="18" charset="0"/>
                <a:cs typeface="Times New Roman" pitchFamily="18" charset="0"/>
              </a:rPr>
              <a:t>Xem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lịch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r>
              <a:rPr lang="en-US" b="1" dirty="0">
                <a:latin typeface="Times New Roman" pitchFamily="18" charset="0"/>
                <a:cs typeface="Times New Roman" pitchFamily="18" charset="0"/>
              </a:rPr>
              <a:t> </a:t>
            </a:r>
          </a:p>
          <a:p>
            <a:pPr marL="0" indent="0">
              <a:buNone/>
            </a:pPr>
            <a:endParaRPr lang="en-US" b="1" dirty="0">
              <a:latin typeface="Times New Roman" pitchFamily="18" charset="0"/>
              <a:cs typeface="Times New Roman" pitchFamily="18" charset="0"/>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5905500" cy="4004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277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4.6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phòng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a:p>
            <a:pPr marL="457200" indent="-457200">
              <a:buAutoNum type="alphaLcPeriod"/>
            </a:pP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phòng</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1628800"/>
            <a:ext cx="588645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50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b. </a:t>
            </a:r>
            <a:r>
              <a:rPr lang="en-US" b="1" dirty="0" err="1">
                <a:latin typeface="Times New Roman" pitchFamily="18" charset="0"/>
                <a:cs typeface="Times New Roman" pitchFamily="18" charset="0"/>
              </a:rPr>
              <a:t>Sửa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phòng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1BDE77A9-8AE2-4E46-8166-1E152F70011F}"/>
              </a:ext>
            </a:extLst>
          </p:cNvPr>
          <p:cNvPicPr/>
          <p:nvPr/>
        </p:nvPicPr>
        <p:blipFill>
          <a:blip r:embed="rId2">
            <a:extLst>
              <a:ext uri="{28A0092B-C50C-407E-A947-70E740481C1C}">
                <a14:useLocalDpi xmlns:a14="http://schemas.microsoft.com/office/drawing/2010/main" val="0"/>
              </a:ext>
            </a:extLst>
          </a:blip>
          <a:stretch>
            <a:fillRect/>
          </a:stretch>
        </p:blipFill>
        <p:spPr>
          <a:xfrm>
            <a:off x="318356" y="1268760"/>
            <a:ext cx="8507288" cy="5208240"/>
          </a:xfrm>
          <a:prstGeom prst="rect">
            <a:avLst/>
          </a:prstGeom>
        </p:spPr>
      </p:pic>
    </p:spTree>
    <p:extLst>
      <p:ext uri="{BB962C8B-B14F-4D97-AF65-F5344CB8AC3E}">
        <p14:creationId xmlns:p14="http://schemas.microsoft.com/office/powerpoint/2010/main" val="21252781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c. </a:t>
            </a:r>
            <a:r>
              <a:rPr lang="en-US" b="1" dirty="0" err="1">
                <a:latin typeface="Times New Roman" pitchFamily="18" charset="0"/>
                <a:cs typeface="Times New Roman" pitchFamily="18" charset="0"/>
              </a:rPr>
              <a:t>Xóa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phòng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392" y="1268760"/>
            <a:ext cx="7859216" cy="574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559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d. </a:t>
            </a:r>
            <a:r>
              <a:rPr lang="en-US" b="1" dirty="0" err="1">
                <a:latin typeface="Times New Roman" pitchFamily="18" charset="0"/>
                <a:cs typeface="Times New Roman" pitchFamily="18" charset="0"/>
              </a:rPr>
              <a:t>Tìm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kiếm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phòng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27" y="1252479"/>
            <a:ext cx="8229600" cy="522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3461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e. </a:t>
            </a:r>
            <a:r>
              <a:rPr lang="en-US" b="1" dirty="0" err="1">
                <a:latin typeface="Times New Roman" pitchFamily="18" charset="0"/>
                <a:cs typeface="Times New Roman" pitchFamily="18" charset="0"/>
              </a:rPr>
              <a:t>Xem</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phòng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chiếu</a:t>
            </a:r>
            <a:endParaRPr lang="en-US" b="1" dirty="0">
              <a:latin typeface="Times New Roman" pitchFamily="18" charset="0"/>
              <a:cs typeface="Times New Roman" pitchFamily="18" charset="0"/>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688" y="1666874"/>
            <a:ext cx="5762625" cy="4138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0293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4.7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ghế</a:t>
            </a:r>
            <a:r>
              <a:rPr lang="en-US" b="1" dirty="0">
                <a:latin typeface="Times New Roman" pitchFamily="18" charset="0"/>
                <a:cs typeface="Times New Roman" pitchFamily="18" charset="0"/>
              </a:rPr>
              <a:t> </a:t>
            </a:r>
          </a:p>
          <a:p>
            <a:pPr marL="457200" indent="-457200">
              <a:buAutoNum type="alphaLcPeriod"/>
            </a:pP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ghế</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022" y="1772816"/>
            <a:ext cx="592455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394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b. </a:t>
            </a:r>
            <a:r>
              <a:rPr lang="en-US" b="1" dirty="0" err="1">
                <a:latin typeface="Times New Roman" pitchFamily="18" charset="0"/>
                <a:cs typeface="Times New Roman" pitchFamily="18" charset="0"/>
              </a:rPr>
              <a:t>Sửa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thông</a:t>
            </a:r>
            <a:r>
              <a:rPr lang="en-US" b="1" dirty="0">
                <a:latin typeface="Times New Roman" pitchFamily="18" charset="0"/>
                <a:cs typeface="Times New Roman" pitchFamily="18" charset="0"/>
              </a:rPr>
              <a:t> tin </a:t>
            </a:r>
            <a:r>
              <a:rPr lang="en-US" b="1" dirty="0" err="1">
                <a:latin typeface="Times New Roman" pitchFamily="18" charset="0"/>
                <a:cs typeface="Times New Roman" pitchFamily="18" charset="0"/>
              </a:rPr>
              <a:t>ghế</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556792"/>
            <a:ext cx="6375797"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6743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c. </a:t>
            </a:r>
            <a:r>
              <a:rPr lang="en-US" b="1" dirty="0" err="1">
                <a:latin typeface="Times New Roman" pitchFamily="18" charset="0"/>
                <a:cs typeface="Times New Roman" pitchFamily="18" charset="0"/>
              </a:rPr>
              <a:t>Xóa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ghế</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012" y="1628800"/>
            <a:ext cx="575310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9955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4.8 </a:t>
            </a:r>
            <a:r>
              <a:rPr lang="en-US" b="1" dirty="0" err="1">
                <a:latin typeface="Times New Roman" pitchFamily="18" charset="0"/>
                <a:cs typeface="Times New Roman" pitchFamily="18" charset="0"/>
              </a:rPr>
              <a:t>Quản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lý</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sự</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kiện</a:t>
            </a:r>
            <a:r>
              <a:rPr lang="en-US" b="1" dirty="0">
                <a:latin typeface="Times New Roman" pitchFamily="18" charset="0"/>
                <a:cs typeface="Times New Roman" pitchFamily="18" charset="0"/>
              </a:rPr>
              <a:t> </a:t>
            </a:r>
          </a:p>
          <a:p>
            <a:pPr marL="0" indent="0">
              <a:buNone/>
            </a:pPr>
            <a:r>
              <a:rPr lang="en-US" b="1" dirty="0">
                <a:latin typeface="Times New Roman" pitchFamily="18" charset="0"/>
                <a:cs typeface="Times New Roman" pitchFamily="18" charset="0"/>
              </a:rPr>
              <a:t>4.8a </a:t>
            </a:r>
            <a:r>
              <a:rPr lang="en-US" b="1" dirty="0" err="1">
                <a:latin typeface="Times New Roman" pitchFamily="18" charset="0"/>
                <a:cs typeface="Times New Roman" pitchFamily="18" charset="0"/>
              </a:rPr>
              <a:t>Thêm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sự</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kiện</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772816"/>
            <a:ext cx="5924550"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6973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258284"/>
            <a:ext cx="9144000" cy="6599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5311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c. </a:t>
            </a:r>
            <a:r>
              <a:rPr lang="en-US" b="1" dirty="0" err="1">
                <a:latin typeface="Times New Roman" pitchFamily="18" charset="0"/>
                <a:cs typeface="Times New Roman" pitchFamily="18" charset="0"/>
              </a:rPr>
              <a:t>Xóa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sự</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kiện</a:t>
            </a:r>
            <a:endParaRPr lang="en-US" b="1" dirty="0">
              <a:latin typeface="Times New Roman" pitchFamily="18" charset="0"/>
              <a:cs typeface="Times New Roman" pitchFamily="18" charset="0"/>
            </a:endParaRPr>
          </a:p>
        </p:txBody>
      </p:sp>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1772816"/>
            <a:ext cx="577215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07007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d. </a:t>
            </a:r>
            <a:r>
              <a:rPr lang="en-US" b="1" dirty="0" err="1">
                <a:latin typeface="Times New Roman" pitchFamily="18" charset="0"/>
                <a:cs typeface="Times New Roman" pitchFamily="18" charset="0"/>
              </a:rPr>
              <a:t>Tìm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kiếm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sự</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kiện</a:t>
            </a:r>
            <a:r>
              <a:rPr lang="en-US" b="1" dirty="0">
                <a:latin typeface="Times New Roman" pitchFamily="18" charset="0"/>
                <a:cs typeface="Times New Roman" pitchFamily="18" charset="0"/>
              </a:rPr>
              <a:t> </a:t>
            </a:r>
          </a:p>
          <a:p>
            <a:pPr marL="0" indent="0">
              <a:buNone/>
            </a:pPr>
            <a:endParaRPr lang="en-US" b="1" dirty="0">
              <a:latin typeface="Times New Roman" pitchFamily="18" charset="0"/>
              <a:cs typeface="Times New Roman" pitchFamily="18" charset="0"/>
            </a:endParaRP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28800"/>
            <a:ext cx="5296049" cy="3816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3577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712296"/>
          </a:xfrm>
        </p:spPr>
        <p:txBody>
          <a:bodyPr/>
          <a:lstStyle/>
          <a:p>
            <a:pPr marL="0" indent="0">
              <a:buNone/>
            </a:pPr>
            <a:r>
              <a:rPr lang="en-US" b="1" dirty="0">
                <a:latin typeface="Times New Roman" pitchFamily="18" charset="0"/>
                <a:cs typeface="Times New Roman" pitchFamily="18" charset="0"/>
              </a:rPr>
              <a:t>e. </a:t>
            </a:r>
            <a:r>
              <a:rPr lang="en-US" b="1" dirty="0" err="1">
                <a:latin typeface="Times New Roman" pitchFamily="18" charset="0"/>
                <a:cs typeface="Times New Roman" pitchFamily="18" charset="0"/>
              </a:rPr>
              <a:t>Xem</a:t>
            </a:r>
            <a:r>
              <a:rPr lang="en-US" b="1" dirty="0">
                <a:latin typeface="Times New Roman" pitchFamily="18" charset="0"/>
                <a:cs typeface="Times New Roman" pitchFamily="18" charset="0"/>
              </a:rPr>
              <a:t> chi </a:t>
            </a:r>
            <a:r>
              <a:rPr lang="en-US" b="1" dirty="0" err="1">
                <a:latin typeface="Times New Roman" pitchFamily="18" charset="0"/>
                <a:cs typeface="Times New Roman" pitchFamily="18" charset="0"/>
              </a:rPr>
              <a:t>tiết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sự</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kiện</a:t>
            </a:r>
            <a:r>
              <a:rPr lang="en-US" b="1" dirty="0">
                <a:latin typeface="Times New Roman" pitchFamily="18" charset="0"/>
                <a:cs typeface="Times New Roman" pitchFamily="18" charset="0"/>
              </a:rPr>
              <a:t> </a:t>
            </a:r>
          </a:p>
          <a:p>
            <a:pPr marL="0" indent="0">
              <a:buNone/>
            </a:pPr>
            <a:endParaRPr lang="en-US" b="1" dirty="0">
              <a:latin typeface="Times New Roman" pitchFamily="18" charset="0"/>
              <a:cs typeface="Times New Roman" pitchFamily="18" charset="0"/>
            </a:endParaRP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28800"/>
            <a:ext cx="6408711" cy="417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83447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568280"/>
          </a:xfrm>
        </p:spPr>
        <p:txBody>
          <a:bodyPr/>
          <a:lstStyle/>
          <a:p>
            <a:pPr marL="0" indent="0">
              <a:buNone/>
            </a:pPr>
            <a:r>
              <a:rPr lang="en-US" b="1" dirty="0">
                <a:latin typeface="Times New Roman" pitchFamily="18" charset="0"/>
                <a:cs typeface="Times New Roman" pitchFamily="18" charset="0"/>
              </a:rPr>
              <a:t>4.9 </a:t>
            </a:r>
            <a:r>
              <a:rPr lang="en-US" b="1" dirty="0" err="1">
                <a:latin typeface="Times New Roman" pitchFamily="18" charset="0"/>
                <a:cs typeface="Times New Roman" pitchFamily="18" charset="0"/>
              </a:rPr>
              <a:t>Đặt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vé</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187" y="1628800"/>
            <a:ext cx="5867400"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78678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lstStyle/>
          <a:p>
            <a:pPr marL="0" indent="0">
              <a:buNone/>
            </a:pPr>
            <a:r>
              <a:rPr lang="en-US" b="1" dirty="0">
                <a:latin typeface="Times New Roman" pitchFamily="18" charset="0"/>
                <a:cs typeface="Times New Roman" pitchFamily="18" charset="0"/>
              </a:rPr>
              <a:t>4.10 </a:t>
            </a:r>
            <a:r>
              <a:rPr lang="en-US" b="1" dirty="0" err="1">
                <a:latin typeface="Times New Roman" pitchFamily="18" charset="0"/>
                <a:cs typeface="Times New Roman" pitchFamily="18" charset="0"/>
              </a:rPr>
              <a:t>Thanh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toán</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213" y="1700808"/>
            <a:ext cx="5743575"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1590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lstStyle/>
          <a:p>
            <a:pPr marL="0" indent="0">
              <a:buNone/>
            </a:pPr>
            <a:r>
              <a:rPr lang="en-US" b="1" dirty="0">
                <a:latin typeface="Times New Roman" pitchFamily="18" charset="0"/>
                <a:cs typeface="Times New Roman" pitchFamily="18" charset="0"/>
              </a:rPr>
              <a:t>4.11 </a:t>
            </a:r>
            <a:r>
              <a:rPr lang="en-US" b="1" dirty="0" err="1">
                <a:latin typeface="Times New Roman" pitchFamily="18" charset="0"/>
                <a:cs typeface="Times New Roman" pitchFamily="18" charset="0"/>
              </a:rPr>
              <a:t>Thống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kê</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556792"/>
            <a:ext cx="5904656"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7006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sz="3200" b="1" dirty="0">
                <a:latin typeface="Times New Roman" pitchFamily="18" charset="0"/>
                <a:cs typeface="Times New Roman" pitchFamily="18" charset="0"/>
              </a:rPr>
              <a:t>5. </a:t>
            </a:r>
            <a:r>
              <a:rPr lang="en-US" sz="3200" b="1" dirty="0" err="1">
                <a:latin typeface="Times New Roman" pitchFamily="18" charset="0"/>
                <a:cs typeface="Times New Roman" pitchFamily="18" charset="0"/>
              </a:rPr>
              <a:t>Biểu</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đồ</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hoạt</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động</a:t>
            </a:r>
            <a:endParaRPr lang="en-US" sz="3200"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5.1 </a:t>
            </a:r>
            <a:r>
              <a:rPr lang="en-US" b="1" dirty="0" err="1">
                <a:latin typeface="Times New Roman" pitchFamily="18" charset="0"/>
                <a:cs typeface="Times New Roman" pitchFamily="18" charset="0"/>
              </a:rPr>
              <a:t>Biểu</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đăng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nhập</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86000"/>
            <a:ext cx="6696744" cy="3591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9814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5.2 </a:t>
            </a:r>
            <a:r>
              <a:rPr lang="en-US" b="1" dirty="0" err="1">
                <a:latin typeface="Times New Roman" pitchFamily="18" charset="0"/>
                <a:cs typeface="Times New Roman" pitchFamily="18" charset="0"/>
              </a:rPr>
              <a:t>Biểu</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đồ</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xóa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phim</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94566"/>
            <a:ext cx="6624736" cy="4005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1169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5.3 </a:t>
            </a:r>
            <a:r>
              <a:rPr lang="vi-VN" b="1" dirty="0">
                <a:latin typeface="Times New Roman" pitchFamily="18" charset="0"/>
                <a:cs typeface="Times New Roman" pitchFamily="18" charset="0"/>
              </a:rPr>
              <a:t>Biểu đồ thêm phim</a:t>
            </a:r>
            <a:r>
              <a:rPr lang="vi-VN" dirty="0"/>
              <a:t> </a:t>
            </a:r>
            <a:endParaRPr lang="en-US" b="1" dirty="0">
              <a:latin typeface="Times New Roman" pitchFamily="18" charset="0"/>
              <a:cs typeface="Times New Roman" pitchFamily="18" charset="0"/>
            </a:endParaRP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2132856"/>
            <a:ext cx="577215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3610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5.4 </a:t>
            </a:r>
            <a:r>
              <a:rPr lang="vi-VN" dirty="0"/>
              <a:t> </a:t>
            </a:r>
            <a:r>
              <a:rPr lang="vi-VN" b="1" dirty="0">
                <a:latin typeface="Times New Roman" pitchFamily="18" charset="0"/>
                <a:cs typeface="Times New Roman" pitchFamily="18" charset="0"/>
              </a:rPr>
              <a:t>Biểu đồ chỉnh sửa thông tin phim</a:t>
            </a:r>
            <a:r>
              <a:rPr lang="vi-VN" dirty="0"/>
              <a:t> </a:t>
            </a:r>
            <a:endParaRPr lang="en-US" b="1" dirty="0">
              <a:latin typeface="Times New Roman" pitchFamily="18" charset="0"/>
              <a:cs typeface="Times New Roman" pitchFamily="18" charset="0"/>
            </a:endParaRPr>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88840"/>
            <a:ext cx="7343775"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6968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4984" y="315714"/>
            <a:ext cx="8434032" cy="6542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5290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5.5 </a:t>
            </a:r>
            <a:r>
              <a:rPr lang="vi-VN" dirty="0"/>
              <a:t>  </a:t>
            </a:r>
            <a:r>
              <a:rPr lang="vi-VN" b="1" dirty="0">
                <a:latin typeface="Times New Roman" pitchFamily="18" charset="0"/>
                <a:cs typeface="Times New Roman" pitchFamily="18" charset="0"/>
              </a:rPr>
              <a:t>Biểu đồ tìm kiếm phim</a:t>
            </a:r>
            <a:r>
              <a:rPr lang="vi-VN" dirty="0"/>
              <a:t> </a:t>
            </a:r>
            <a:endParaRPr lang="en-US" b="1" dirty="0">
              <a:latin typeface="Times New Roman" pitchFamily="18" charset="0"/>
              <a:cs typeface="Times New Roman" pitchFamily="18" charset="0"/>
            </a:endParaRP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3" y="2132856"/>
            <a:ext cx="4867275" cy="2952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62524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5.6 </a:t>
            </a:r>
            <a:r>
              <a:rPr lang="vi-VN" dirty="0">
                <a:latin typeface="Times New Roman" pitchFamily="18" charset="0"/>
                <a:cs typeface="Times New Roman" pitchFamily="18" charset="0"/>
              </a:rPr>
              <a:t>  </a:t>
            </a:r>
            <a:r>
              <a:rPr lang="vi-VN" b="1" dirty="0">
                <a:latin typeface="Times New Roman" pitchFamily="18" charset="0"/>
                <a:cs typeface="Times New Roman" pitchFamily="18" charset="0"/>
              </a:rPr>
              <a:t>Biểu đồ hoạt động đặt vé </a:t>
            </a:r>
            <a:endParaRPr lang="en-US" b="1" dirty="0">
              <a:latin typeface="Times New Roman" pitchFamily="18" charset="0"/>
              <a:cs typeface="Times New Roman" pitchFamily="18" charset="0"/>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825"/>
            <a:ext cx="914400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4451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496272"/>
          </a:xfrm>
        </p:spPr>
        <p:txBody>
          <a:bodyPr>
            <a:normAutofit/>
          </a:bodyPr>
          <a:lstStyle/>
          <a:p>
            <a:pPr marL="0" indent="0">
              <a:buNone/>
            </a:pPr>
            <a:r>
              <a:rPr lang="en-US" b="1" dirty="0">
                <a:latin typeface="Times New Roman" pitchFamily="18" charset="0"/>
                <a:cs typeface="Times New Roman" pitchFamily="18" charset="0"/>
              </a:rPr>
              <a:t>5.7 </a:t>
            </a:r>
            <a:r>
              <a:rPr lang="vi-VN" b="1" dirty="0">
                <a:latin typeface="Times New Roman" pitchFamily="18" charset="0"/>
                <a:cs typeface="Times New Roman" pitchFamily="18" charset="0"/>
              </a:rPr>
              <a:t>  Biểu đồ hoạt động thanh toán </a:t>
            </a:r>
            <a:endParaRPr lang="en-US" b="1" dirty="0">
              <a:latin typeface="Times New Roman" pitchFamily="18" charset="0"/>
              <a:cs typeface="Times New Roman" pitchFamily="18" charset="0"/>
            </a:endParaRPr>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628774"/>
            <a:ext cx="8420100" cy="42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6781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77E9-75DC-4631-8E71-24F191A70146}"/>
              </a:ext>
            </a:extLst>
          </p:cNvPr>
          <p:cNvSpPr>
            <a:spLocks noGrp="1"/>
          </p:cNvSpPr>
          <p:nvPr>
            <p:ph type="title"/>
          </p:nvPr>
        </p:nvSpPr>
        <p:spPr/>
        <p:txBody>
          <a:bodyPr>
            <a:normAutofit fontScale="90000"/>
          </a:bodyPr>
          <a:lstStyle/>
          <a:p>
            <a:r>
              <a:rPr lang="en-US" dirty="0" err="1"/>
              <a:t>Chương</a:t>
            </a:r>
            <a:r>
              <a:rPr lang="en-US" dirty="0"/>
              <a:t> 3: </a:t>
            </a:r>
            <a:r>
              <a:rPr lang="en-US" dirty="0" err="1"/>
              <a:t>Các</a:t>
            </a:r>
            <a:r>
              <a:rPr lang="en-US" dirty="0"/>
              <a:t> </a:t>
            </a:r>
            <a:r>
              <a:rPr lang="en-US" dirty="0" err="1"/>
              <a:t>bảng</a:t>
            </a:r>
            <a:r>
              <a:rPr lang="en-US" dirty="0"/>
              <a:t> </a:t>
            </a:r>
            <a:r>
              <a:rPr lang="en-US" dirty="0" err="1"/>
              <a:t>thiết</a:t>
            </a:r>
            <a:r>
              <a:rPr lang="en-US" dirty="0"/>
              <a:t> </a:t>
            </a:r>
            <a:r>
              <a:rPr lang="en-US" dirty="0" err="1"/>
              <a:t>kế</a:t>
            </a:r>
            <a:r>
              <a:rPr lang="en-US" dirty="0"/>
              <a:t> </a:t>
            </a:r>
            <a:r>
              <a:rPr lang="en-US" dirty="0" err="1"/>
              <a:t>phần</a:t>
            </a:r>
            <a:r>
              <a:rPr lang="en-US" dirty="0"/>
              <a:t> </a:t>
            </a:r>
            <a:r>
              <a:rPr lang="en-US" dirty="0" err="1"/>
              <a:t>mềm</a:t>
            </a:r>
            <a:endParaRPr lang="en-US" dirty="0"/>
          </a:p>
        </p:txBody>
      </p:sp>
      <p:sp>
        <p:nvSpPr>
          <p:cNvPr id="3" name="Content Placeholder 2">
            <a:extLst>
              <a:ext uri="{FF2B5EF4-FFF2-40B4-BE49-F238E27FC236}">
                <a16:creationId xmlns:a16="http://schemas.microsoft.com/office/drawing/2014/main" id="{0F39AF7E-FE07-4330-B3D9-C2B1ED6FA4C7}"/>
              </a:ext>
            </a:extLst>
          </p:cNvPr>
          <p:cNvSpPr>
            <a:spLocks noGrp="1"/>
          </p:cNvSpPr>
          <p:nvPr>
            <p:ph idx="1"/>
          </p:nvPr>
        </p:nvSpPr>
        <p:spPr/>
        <p:txBody>
          <a:bodyPr/>
          <a:lstStyle/>
          <a:p>
            <a:r>
              <a:rPr lang="en-US" dirty="0"/>
              <a:t>3.1 </a:t>
            </a:r>
            <a:r>
              <a:rPr lang="en-US" dirty="0" err="1"/>
              <a:t>Thiết</a:t>
            </a:r>
            <a:r>
              <a:rPr lang="en-US" dirty="0"/>
              <a:t> </a:t>
            </a:r>
            <a:r>
              <a:rPr lang="en-US" dirty="0" err="1"/>
              <a:t>kế</a:t>
            </a:r>
            <a:r>
              <a:rPr lang="en-US" dirty="0"/>
              <a:t> </a:t>
            </a:r>
            <a:r>
              <a:rPr lang="en-US" dirty="0" err="1"/>
              <a:t>giao</a:t>
            </a:r>
            <a:r>
              <a:rPr lang="en-US" dirty="0"/>
              <a:t> </a:t>
            </a:r>
            <a:r>
              <a:rPr lang="en-US" dirty="0" err="1"/>
              <a:t>diện</a:t>
            </a:r>
            <a:r>
              <a:rPr lang="en-US" dirty="0"/>
              <a:t>	</a:t>
            </a:r>
          </a:p>
          <a:p>
            <a:pPr marL="0" indent="0">
              <a:buNone/>
            </a:pPr>
            <a:r>
              <a:rPr lang="en-US" dirty="0"/>
              <a:t>	3.1.1 Giao </a:t>
            </a:r>
            <a:r>
              <a:rPr lang="en-US" dirty="0" err="1"/>
              <a:t>diện</a:t>
            </a:r>
            <a:r>
              <a:rPr lang="en-US" dirty="0"/>
              <a:t> </a:t>
            </a:r>
            <a:r>
              <a:rPr lang="en-US" dirty="0" err="1"/>
              <a:t>dành</a:t>
            </a:r>
            <a:r>
              <a:rPr lang="en-US" dirty="0"/>
              <a:t> </a:t>
            </a:r>
            <a:r>
              <a:rPr lang="en-US" dirty="0" err="1"/>
              <a:t>cho</a:t>
            </a:r>
            <a:r>
              <a:rPr lang="en-US" dirty="0"/>
              <a:t> Admin</a:t>
            </a:r>
          </a:p>
          <a:p>
            <a:pPr marL="0" indent="0">
              <a:buNone/>
            </a:pPr>
            <a:endParaRPr lang="en-US" dirty="0"/>
          </a:p>
        </p:txBody>
      </p:sp>
    </p:spTree>
    <p:extLst>
      <p:ext uri="{BB962C8B-B14F-4D97-AF65-F5344CB8AC3E}">
        <p14:creationId xmlns:p14="http://schemas.microsoft.com/office/powerpoint/2010/main" val="1027764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2E07-AC48-431C-85F3-58AB0EB297B1}"/>
              </a:ext>
            </a:extLst>
          </p:cNvPr>
          <p:cNvSpPr>
            <a:spLocks noGrp="1"/>
          </p:cNvSpPr>
          <p:nvPr>
            <p:ph type="title"/>
          </p:nvPr>
        </p:nvSpPr>
        <p:spPr/>
        <p:txBody>
          <a:bodyPr/>
          <a:lstStyle/>
          <a:p>
            <a:r>
              <a:rPr lang="en-US" dirty="0"/>
              <a:t>I. </a:t>
            </a:r>
            <a:r>
              <a:rPr lang="en-US" dirty="0" err="1"/>
              <a:t>Quản</a:t>
            </a:r>
            <a:r>
              <a:rPr lang="en-US" dirty="0"/>
              <a:t> </a:t>
            </a:r>
            <a:r>
              <a:rPr lang="en-US" dirty="0" err="1"/>
              <a:t>lý</a:t>
            </a:r>
            <a:r>
              <a:rPr lang="en-US" dirty="0"/>
              <a:t> phim</a:t>
            </a:r>
          </a:p>
        </p:txBody>
      </p:sp>
      <p:sp>
        <p:nvSpPr>
          <p:cNvPr id="3" name="Content Placeholder 2">
            <a:extLst>
              <a:ext uri="{FF2B5EF4-FFF2-40B4-BE49-F238E27FC236}">
                <a16:creationId xmlns:a16="http://schemas.microsoft.com/office/drawing/2014/main" id="{44D52D01-CEF9-4DD8-901A-A97315637082}"/>
              </a:ext>
            </a:extLst>
          </p:cNvPr>
          <p:cNvSpPr>
            <a:spLocks noGrp="1"/>
          </p:cNvSpPr>
          <p:nvPr>
            <p:ph idx="1"/>
          </p:nvPr>
        </p:nvSpPr>
        <p:spPr/>
        <p:txBody>
          <a:bodyPr/>
          <a:lstStyle/>
          <a:p>
            <a:pPr marL="0" indent="0">
              <a:buNone/>
            </a:pPr>
            <a:r>
              <a:rPr lang="en-US" dirty="0"/>
              <a:t>A. Giao </a:t>
            </a:r>
            <a:r>
              <a:rPr lang="en-US" dirty="0" err="1"/>
              <a:t>diện</a:t>
            </a:r>
            <a:r>
              <a:rPr lang="en-US" dirty="0"/>
              <a:t> </a:t>
            </a:r>
            <a:r>
              <a:rPr lang="en-US" dirty="0" err="1"/>
              <a:t>quản</a:t>
            </a:r>
            <a:r>
              <a:rPr lang="en-US" dirty="0"/>
              <a:t> </a:t>
            </a:r>
            <a:r>
              <a:rPr lang="en-US" dirty="0" err="1"/>
              <a:t>lý</a:t>
            </a:r>
            <a:r>
              <a:rPr lang="en-US" dirty="0"/>
              <a:t> phim</a:t>
            </a:r>
          </a:p>
          <a:p>
            <a:endParaRPr lang="en-US" dirty="0"/>
          </a:p>
        </p:txBody>
      </p:sp>
      <p:pic>
        <p:nvPicPr>
          <p:cNvPr id="4" name="Picture 3" descr="Graphical user interface&#10;&#10;Description automatically generated">
            <a:extLst>
              <a:ext uri="{FF2B5EF4-FFF2-40B4-BE49-F238E27FC236}">
                <a16:creationId xmlns:a16="http://schemas.microsoft.com/office/drawing/2014/main" id="{19A90E33-03B5-42E5-ABD0-A8FAF71F899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55445" y="2760821"/>
            <a:ext cx="5833110" cy="2966085"/>
          </a:xfrm>
          <a:prstGeom prst="rect">
            <a:avLst/>
          </a:prstGeom>
        </p:spPr>
      </p:pic>
    </p:spTree>
    <p:extLst>
      <p:ext uri="{BB962C8B-B14F-4D97-AF65-F5344CB8AC3E}">
        <p14:creationId xmlns:p14="http://schemas.microsoft.com/office/powerpoint/2010/main" val="31782074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E11E-12D4-45F4-8CCE-42CD5BF6DA0F}"/>
              </a:ext>
            </a:extLst>
          </p:cNvPr>
          <p:cNvSpPr>
            <a:spLocks noGrp="1"/>
          </p:cNvSpPr>
          <p:nvPr>
            <p:ph type="title"/>
          </p:nvPr>
        </p:nvSpPr>
        <p:spPr/>
        <p:txBody>
          <a:bodyPr/>
          <a:lstStyle/>
          <a:p>
            <a:r>
              <a:rPr lang="en-US" dirty="0" err="1"/>
              <a:t>B.Danh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A picture containing text, receipt, screenshot&#10;&#10;Description automatically generated">
            <a:extLst>
              <a:ext uri="{FF2B5EF4-FFF2-40B4-BE49-F238E27FC236}">
                <a16:creationId xmlns:a16="http://schemas.microsoft.com/office/drawing/2014/main" id="{D6D725B5-8412-402B-8FE2-840B00E3B03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70121" y="2125266"/>
            <a:ext cx="6003758" cy="3601640"/>
          </a:xfrm>
        </p:spPr>
      </p:pic>
    </p:spTree>
    <p:extLst>
      <p:ext uri="{BB962C8B-B14F-4D97-AF65-F5344CB8AC3E}">
        <p14:creationId xmlns:p14="http://schemas.microsoft.com/office/powerpoint/2010/main" val="1571612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0274-11AB-4CCA-882A-9FBF547FE0E0}"/>
              </a:ext>
            </a:extLst>
          </p:cNvPr>
          <p:cNvSpPr>
            <a:spLocks noGrp="1"/>
          </p:cNvSpPr>
          <p:nvPr>
            <p:ph type="title"/>
          </p:nvPr>
        </p:nvSpPr>
        <p:spPr/>
        <p:txBody>
          <a:bodyPr/>
          <a:lstStyle/>
          <a:p>
            <a:r>
              <a:rPr lang="en-US" dirty="0"/>
              <a:t>1.Chức </a:t>
            </a:r>
            <a:r>
              <a:rPr lang="en-US" dirty="0" err="1"/>
              <a:t>năng</a:t>
            </a:r>
            <a:r>
              <a:rPr lang="en-US" dirty="0"/>
              <a:t> </a:t>
            </a:r>
            <a:r>
              <a:rPr lang="en-US" dirty="0" err="1"/>
              <a:t>thêm</a:t>
            </a:r>
            <a:r>
              <a:rPr lang="en-US" dirty="0"/>
              <a:t> phim</a:t>
            </a:r>
          </a:p>
        </p:txBody>
      </p:sp>
      <p:pic>
        <p:nvPicPr>
          <p:cNvPr id="5" name="Content Placeholder 4" descr="Graphical user interface&#10;&#10;Description automatically generated">
            <a:extLst>
              <a:ext uri="{FF2B5EF4-FFF2-40B4-BE49-F238E27FC236}">
                <a16:creationId xmlns:a16="http://schemas.microsoft.com/office/drawing/2014/main" id="{FB3BCEFF-EC8B-4239-9A15-0AC2F7F01BC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32858" y="2125266"/>
            <a:ext cx="6078284" cy="3243826"/>
          </a:xfrm>
          <a:prstGeom prst="rect">
            <a:avLst/>
          </a:prstGeom>
        </p:spPr>
      </p:pic>
    </p:spTree>
    <p:extLst>
      <p:ext uri="{BB962C8B-B14F-4D97-AF65-F5344CB8AC3E}">
        <p14:creationId xmlns:p14="http://schemas.microsoft.com/office/powerpoint/2010/main" val="26663795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069F-E28C-4C1B-B7F2-C59B2499F00B}"/>
              </a:ext>
            </a:extLst>
          </p:cNvPr>
          <p:cNvSpPr>
            <a:spLocks noGrp="1"/>
          </p:cNvSpPr>
          <p:nvPr>
            <p:ph type="title"/>
          </p:nvPr>
        </p:nvSpPr>
        <p:spPr/>
        <p:txBody>
          <a:bodyPr/>
          <a:lstStyle/>
          <a:p>
            <a:r>
              <a:rPr lang="en-US" dirty="0" err="1"/>
              <a:t>Mô</a:t>
            </a:r>
            <a:r>
              <a:rPr lang="en-US" dirty="0"/>
              <a:t> </a:t>
            </a:r>
            <a:r>
              <a:rPr lang="en-US" dirty="0" err="1"/>
              <a:t>tả</a:t>
            </a:r>
            <a:endParaRPr lang="en-US" dirty="0"/>
          </a:p>
        </p:txBody>
      </p:sp>
      <p:pic>
        <p:nvPicPr>
          <p:cNvPr id="5" name="Content Placeholder 4" descr="Text&#10;&#10;Description automatically generated">
            <a:extLst>
              <a:ext uri="{FF2B5EF4-FFF2-40B4-BE49-F238E27FC236}">
                <a16:creationId xmlns:a16="http://schemas.microsoft.com/office/drawing/2014/main" id="{699D7E3D-7059-4AF9-A36F-407ADF35B9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5586" y="2226469"/>
            <a:ext cx="5972828" cy="3500438"/>
          </a:xfrm>
        </p:spPr>
      </p:pic>
    </p:spTree>
    <p:extLst>
      <p:ext uri="{BB962C8B-B14F-4D97-AF65-F5344CB8AC3E}">
        <p14:creationId xmlns:p14="http://schemas.microsoft.com/office/powerpoint/2010/main" val="1267077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3EF2E-2CA0-42C4-BA7E-5ECB36182E79}"/>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các</a:t>
            </a:r>
            <a:r>
              <a:rPr lang="en-US" dirty="0"/>
              <a:t> </a:t>
            </a:r>
            <a:r>
              <a:rPr lang="en-US" dirty="0" err="1"/>
              <a:t>biến</a:t>
            </a:r>
            <a:r>
              <a:rPr lang="en-US" dirty="0"/>
              <a:t> </a:t>
            </a:r>
            <a:r>
              <a:rPr lang="en-US" dirty="0" err="1"/>
              <a:t>cố</a:t>
            </a:r>
            <a:endParaRPr lang="en-US" dirty="0"/>
          </a:p>
        </p:txBody>
      </p:sp>
      <p:pic>
        <p:nvPicPr>
          <p:cNvPr id="5" name="Content Placeholder 4" descr="Table&#10;&#10;Description automatically generated">
            <a:extLst>
              <a:ext uri="{FF2B5EF4-FFF2-40B4-BE49-F238E27FC236}">
                <a16:creationId xmlns:a16="http://schemas.microsoft.com/office/drawing/2014/main" id="{83033252-AF62-429E-8841-F016518F19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689654"/>
            <a:ext cx="7886700" cy="2337134"/>
          </a:xfrm>
        </p:spPr>
      </p:pic>
    </p:spTree>
    <p:extLst>
      <p:ext uri="{BB962C8B-B14F-4D97-AF65-F5344CB8AC3E}">
        <p14:creationId xmlns:p14="http://schemas.microsoft.com/office/powerpoint/2010/main" val="38839384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9940-F822-4EAF-983E-388617E72270}"/>
              </a:ext>
            </a:extLst>
          </p:cNvPr>
          <p:cNvSpPr>
            <a:spLocks noGrp="1"/>
          </p:cNvSpPr>
          <p:nvPr>
            <p:ph type="title"/>
          </p:nvPr>
        </p:nvSpPr>
        <p:spPr/>
        <p:txBody>
          <a:bodyPr/>
          <a:lstStyle/>
          <a:p>
            <a:r>
              <a:rPr lang="en-US" dirty="0"/>
              <a:t>2.Chức </a:t>
            </a:r>
            <a:r>
              <a:rPr lang="en-US" dirty="0" err="1"/>
              <a:t>năng</a:t>
            </a:r>
            <a:r>
              <a:rPr lang="en-US" dirty="0"/>
              <a:t> </a:t>
            </a:r>
            <a:r>
              <a:rPr lang="en-US" dirty="0" err="1"/>
              <a:t>xóa</a:t>
            </a:r>
            <a:r>
              <a:rPr lang="en-US" dirty="0"/>
              <a:t> phim</a:t>
            </a:r>
          </a:p>
        </p:txBody>
      </p:sp>
      <p:pic>
        <p:nvPicPr>
          <p:cNvPr id="4" name="Content Placeholder 3" descr="Graphical user interface, table&#10;&#10;Description automatically generated">
            <a:extLst>
              <a:ext uri="{FF2B5EF4-FFF2-40B4-BE49-F238E27FC236}">
                <a16:creationId xmlns:a16="http://schemas.microsoft.com/office/drawing/2014/main" id="{52D15AB6-622D-40F7-BD7E-0F22BA0BFB4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58845" y="2238500"/>
            <a:ext cx="6426310" cy="3263504"/>
          </a:xfrm>
          <a:prstGeom prst="rect">
            <a:avLst/>
          </a:prstGeom>
        </p:spPr>
      </p:pic>
    </p:spTree>
    <p:extLst>
      <p:ext uri="{BB962C8B-B14F-4D97-AF65-F5344CB8AC3E}">
        <p14:creationId xmlns:p14="http://schemas.microsoft.com/office/powerpoint/2010/main" val="41572414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629</TotalTime>
  <Words>2571</Words>
  <Application>Microsoft Office PowerPoint</Application>
  <PresentationFormat>On-screen Show (4:3)</PresentationFormat>
  <Paragraphs>410</Paragraphs>
  <Slides>229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229</vt:i4>
      </vt:variant>
    </vt:vector>
  </HeadingPairs>
  <TitlesOfParts>
    <vt:vector size="232" baseType="lpstr">
      <vt:lpstr>Arial</vt:lpstr>
      <vt:lpstr>Times New Roman</vt:lpstr>
      <vt:lpstr>Clarity</vt:lpstr>
      <vt:lpstr>ĐỒ ÁN CÔNG NGHỆ PHẦN MỀM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3: Các bảng thiết kế phần mềm</vt:lpstr>
      <vt:lpstr>I. Quản lý phim</vt:lpstr>
      <vt:lpstr>B.Danh sách các biến cố</vt:lpstr>
      <vt:lpstr>1.Chức năng thêm phim</vt:lpstr>
      <vt:lpstr>Mô tả</vt:lpstr>
      <vt:lpstr>Danh sách các biến cố</vt:lpstr>
      <vt:lpstr>2.Chức năng xóa phim</vt:lpstr>
      <vt:lpstr>Mô tả</vt:lpstr>
      <vt:lpstr>Danh sách các biến cố</vt:lpstr>
      <vt:lpstr>3.Chức năng sửa phim</vt:lpstr>
      <vt:lpstr>Mô tả</vt:lpstr>
      <vt:lpstr>Danh sách các biến cố</vt:lpstr>
      <vt:lpstr>4.Chức năng tìm kiếm phim</vt:lpstr>
      <vt:lpstr>4.Chức năng tìm kiếm phim</vt:lpstr>
      <vt:lpstr>Mô tả</vt:lpstr>
      <vt:lpstr>Danh sách các biến cố</vt:lpstr>
      <vt:lpstr>II.Quản lý lịch chiếu</vt:lpstr>
      <vt:lpstr>B.Danh sách các biến cố</vt:lpstr>
      <vt:lpstr>1.Chức năng thêm lịch chiếu</vt:lpstr>
      <vt:lpstr>Mô tả</vt:lpstr>
      <vt:lpstr>Danh sách các biến cố</vt:lpstr>
      <vt:lpstr>2.Chức năng xóa lịch chiếu</vt:lpstr>
      <vt:lpstr>2.Chức năng xóa lịch chiếu</vt:lpstr>
      <vt:lpstr>Mô tả</vt:lpstr>
      <vt:lpstr>Danh sách các biến cố</vt:lpstr>
      <vt:lpstr>3.Chức năng sửa lịch chiếu </vt:lpstr>
      <vt:lpstr>Mô tả</vt:lpstr>
      <vt:lpstr>Danh sách các biến cố</vt:lpstr>
      <vt:lpstr>4.Chức năng tìm kiếm lịch chiếu</vt:lpstr>
      <vt:lpstr>Mô tả</vt:lpstr>
      <vt:lpstr>Danh sách các biến cố</vt:lpstr>
      <vt:lpstr>III.Quản lý đặt vé</vt:lpstr>
      <vt:lpstr>B.Danh sách các biến cố</vt:lpstr>
      <vt:lpstr>1.Vé đã đặt</vt:lpstr>
      <vt:lpstr>Mô tả</vt:lpstr>
      <vt:lpstr>Danh sách các biến cố</vt:lpstr>
      <vt:lpstr>2.Vé còn trống</vt:lpstr>
      <vt:lpstr>Mô tả</vt:lpstr>
      <vt:lpstr>Danh sách các biến cố</vt:lpstr>
      <vt:lpstr>3.Thay đổi giá vé</vt:lpstr>
      <vt:lpstr>IV.Quản lý khách hàng</vt:lpstr>
      <vt:lpstr>B.Danh sách các biến cố</vt:lpstr>
      <vt:lpstr>1.Chức năng thêm khách hàng mới</vt:lpstr>
      <vt:lpstr>Mô tả</vt:lpstr>
      <vt:lpstr>Danh sách các biến cố</vt:lpstr>
      <vt:lpstr>2.Chức năng xóa khách hàng</vt:lpstr>
      <vt:lpstr>Mô tả</vt:lpstr>
      <vt:lpstr>Danh sách các biến cố</vt:lpstr>
      <vt:lpstr>3.Chức năng sửa thông tin khách hàng</vt:lpstr>
      <vt:lpstr>Mô tả</vt:lpstr>
      <vt:lpstr>Danh sách các biến cố</vt:lpstr>
      <vt:lpstr>4.Chức năng tìm kiếm khách hàng</vt:lpstr>
      <vt:lpstr>Mô tả</vt:lpstr>
      <vt:lpstr>Danh sách các biến cố</vt:lpstr>
      <vt:lpstr>5.Chức năng cấm khách hàng</vt:lpstr>
      <vt:lpstr>PowerPoint Presentation</vt:lpstr>
      <vt:lpstr>Mô tả</vt:lpstr>
      <vt:lpstr>Danh sách các biến cố</vt:lpstr>
      <vt:lpstr>V.Quản lý nhân viên</vt:lpstr>
      <vt:lpstr>B.Danh sách các biến cố</vt:lpstr>
      <vt:lpstr>1.Chức năng thêm nhân viên mới</vt:lpstr>
      <vt:lpstr>Mô tả</vt:lpstr>
      <vt:lpstr>Danh sách các biến cố</vt:lpstr>
      <vt:lpstr>2.Chức năng xóa nhân viên</vt:lpstr>
      <vt:lpstr>Mô tả</vt:lpstr>
      <vt:lpstr>Danh sách các biến cố</vt:lpstr>
      <vt:lpstr>3.Chức năng sửa thông tin nhân viên</vt:lpstr>
      <vt:lpstr>Mô tả</vt:lpstr>
      <vt:lpstr>Danh sách các biến cố</vt:lpstr>
      <vt:lpstr>4.Chức năng tìm kiếm nhân viên</vt:lpstr>
      <vt:lpstr>Mô tả</vt:lpstr>
      <vt:lpstr>Danh sách các biến cố</vt:lpstr>
      <vt:lpstr>5.Chức năng phân quyền nhân viên</vt:lpstr>
      <vt:lpstr>PowerPoint Presentation</vt:lpstr>
      <vt:lpstr>Mô tả</vt:lpstr>
      <vt:lpstr>Danh sách các biến cố</vt:lpstr>
      <vt:lpstr>VI.Thống kê</vt:lpstr>
      <vt:lpstr>B.Danh sách các biến cố</vt:lpstr>
      <vt:lpstr>1.Doanh số theo vé</vt:lpstr>
      <vt:lpstr>Mô tả chức năng thống kế doanh thu theo vé</vt:lpstr>
      <vt:lpstr>Danh sách các biến cố</vt:lpstr>
      <vt:lpstr>2.Doanh số theo phim</vt:lpstr>
      <vt:lpstr>Mô tả chức năng thống kê doanh thu theo phim</vt:lpstr>
      <vt:lpstr>Danh sách các biến cố</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Thiết kế xử lý</vt:lpstr>
      <vt:lpstr>PowerPoint Presentation</vt:lpstr>
      <vt:lpstr>PowerPoint Presentation</vt:lpstr>
      <vt:lpstr>PowerPoint Presentation</vt:lpstr>
      <vt:lpstr>3.3 Thiết kế dữ liệu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Quang Nguyen</cp:lastModifiedBy>
  <cp:revision>53</cp:revision>
  <dcterms:created xsi:type="dcterms:W3CDTF">2020-12-03T16:13:36Z</dcterms:created>
  <dcterms:modified xsi:type="dcterms:W3CDTF">2020-12-11T14:35:14Z</dcterms:modified>
</cp:coreProperties>
</file>